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80" r:id="rId4"/>
    <p:sldId id="267" r:id="rId5"/>
    <p:sldId id="271" r:id="rId6"/>
    <p:sldId id="277" r:id="rId7"/>
    <p:sldId id="272" r:id="rId8"/>
    <p:sldId id="273" r:id="rId9"/>
    <p:sldId id="274" r:id="rId10"/>
    <p:sldId id="275" r:id="rId11"/>
    <p:sldId id="278" r:id="rId12"/>
    <p:sldId id="276" r:id="rId13"/>
    <p:sldId id="279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ACD5D-2FFE-4171-BA14-71CE2A9780C3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C3E68-524C-4382-8018-D4B9E258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11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7FD2E-BDA5-4292-AA02-1450247127F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5C1C5-FAAF-4817-9434-5FC5E5FA6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AA4-2451-431D-85C5-A8068F449C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1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9AA4-2451-431D-85C5-A8068F449C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72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58CE6-24FB-43A2-9324-C1BD45948184}" type="slidenum">
              <a:rPr lang="en-US"/>
              <a:pPr/>
              <a:t>4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7148"/>
            <a:ext cx="5029200" cy="4122295"/>
          </a:xfrm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5- (6) Johari’s Window (FM: 49-52 / PM: 36)</a:t>
            </a: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2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4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2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0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0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CAC2-4992-45F0-BC61-E2CABEA8240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989C9-DE6B-4F4C-A621-794516095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2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FCHD 3210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Day 5</a:t>
            </a:r>
          </a:p>
          <a:p>
            <a:r>
              <a:rPr lang="en-US" smtClean="0"/>
              <a:t>1-22-15</a:t>
            </a:r>
            <a:endParaRPr lang="en-US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WHAT YOU ARE IS WHERE YOU WERE WHEN!</a:t>
            </a:r>
          </a:p>
        </p:txBody>
      </p:sp>
    </p:spTree>
    <p:extLst>
      <p:ext uri="{BB962C8B-B14F-4D97-AF65-F5344CB8AC3E}">
        <p14:creationId xmlns:p14="http://schemas.microsoft.com/office/powerpoint/2010/main" val="59370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TV</a:t>
            </a:r>
          </a:p>
          <a:p>
            <a:r>
              <a:rPr lang="en-US" dirty="0" smtClean="0"/>
              <a:t>Movies</a:t>
            </a:r>
          </a:p>
          <a:p>
            <a:r>
              <a:rPr lang="en-US" dirty="0" smtClean="0"/>
              <a:t>Sports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3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you get your news</a:t>
            </a:r>
          </a:p>
          <a:p>
            <a:r>
              <a:rPr lang="en-US" dirty="0" smtClean="0"/>
              <a:t>Accuracy</a:t>
            </a:r>
          </a:p>
          <a:p>
            <a:r>
              <a:rPr lang="en-US" dirty="0" smtClean="0"/>
              <a:t>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r>
              <a:rPr lang="en-US" dirty="0" smtClean="0"/>
              <a:t>Filter</a:t>
            </a:r>
          </a:p>
          <a:p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single most important event in your life (the event that has most changed you)?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Indo American Families</a:t>
            </a:r>
            <a:endParaRPr lang="en-US" dirty="0"/>
          </a:p>
          <a:p>
            <a:pPr lvl="1"/>
            <a:r>
              <a:rPr lang="en-US" dirty="0" smtClean="0"/>
              <a:t>Nicole </a:t>
            </a:r>
            <a:r>
              <a:rPr lang="en-US" dirty="0"/>
              <a:t>Andersen</a:t>
            </a:r>
          </a:p>
          <a:p>
            <a:pPr lvl="1"/>
            <a:r>
              <a:rPr lang="en-US" dirty="0"/>
              <a:t>Stephany Delgado</a:t>
            </a:r>
          </a:p>
          <a:p>
            <a:pPr lvl="1"/>
            <a:r>
              <a:rPr lang="en-US" dirty="0"/>
              <a:t>Emily </a:t>
            </a:r>
            <a:r>
              <a:rPr lang="en-US" dirty="0" smtClean="0"/>
              <a:t>Smith</a:t>
            </a:r>
          </a:p>
          <a:p>
            <a:r>
              <a:rPr lang="en-US" b="1" u="sng" dirty="0"/>
              <a:t>Families &amp; </a:t>
            </a:r>
            <a:r>
              <a:rPr lang="en-US" b="1" u="sng" dirty="0" smtClean="0"/>
              <a:t>Poverty</a:t>
            </a:r>
            <a:endParaRPr lang="en-US" dirty="0"/>
          </a:p>
          <a:p>
            <a:pPr lvl="1"/>
            <a:r>
              <a:rPr lang="en-US" dirty="0"/>
              <a:t>Alexandra Henrie</a:t>
            </a:r>
          </a:p>
          <a:p>
            <a:pPr lvl="1"/>
            <a:r>
              <a:rPr lang="en-US" dirty="0"/>
              <a:t>Dayton Martindale</a:t>
            </a:r>
          </a:p>
          <a:p>
            <a:pPr lvl="1"/>
            <a:r>
              <a:rPr lang="en-US" dirty="0"/>
              <a:t>Callie Roberts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Latino Families</a:t>
            </a:r>
            <a:endParaRPr lang="en-US" dirty="0"/>
          </a:p>
          <a:p>
            <a:pPr lvl="1"/>
            <a:r>
              <a:rPr lang="en-US" dirty="0" smtClean="0"/>
              <a:t>Jessica </a:t>
            </a:r>
            <a:r>
              <a:rPr lang="en-US" dirty="0" err="1"/>
              <a:t>DeGraw</a:t>
            </a:r>
            <a:endParaRPr lang="en-US" dirty="0"/>
          </a:p>
          <a:p>
            <a:pPr lvl="1"/>
            <a:r>
              <a:rPr lang="en-US" dirty="0"/>
              <a:t>Preston Francis</a:t>
            </a:r>
          </a:p>
          <a:p>
            <a:pPr lvl="1"/>
            <a:r>
              <a:rPr lang="en-US" dirty="0"/>
              <a:t>Emily Harker</a:t>
            </a:r>
          </a:p>
          <a:p>
            <a:pPr lvl="1"/>
            <a:r>
              <a:rPr lang="en-US" dirty="0"/>
              <a:t>Haley </a:t>
            </a:r>
            <a:r>
              <a:rPr lang="en-US" dirty="0" smtClean="0"/>
              <a:t>Jensen</a:t>
            </a:r>
            <a:r>
              <a:rPr lang="en-US" dirty="0"/>
              <a:t>  </a:t>
            </a:r>
          </a:p>
          <a:p>
            <a:r>
              <a:rPr lang="en-US" b="1" u="sng" dirty="0"/>
              <a:t>Asian American &amp; Pacific Islander </a:t>
            </a:r>
            <a:r>
              <a:rPr lang="en-US" b="1" u="sng" dirty="0" smtClean="0"/>
              <a:t>Families</a:t>
            </a:r>
            <a:endParaRPr lang="en-US" dirty="0"/>
          </a:p>
          <a:p>
            <a:pPr lvl="1"/>
            <a:r>
              <a:rPr lang="en-US" dirty="0"/>
              <a:t>Lauren Adamson</a:t>
            </a:r>
          </a:p>
          <a:p>
            <a:pPr lvl="1"/>
            <a:r>
              <a:rPr lang="en-US" dirty="0"/>
              <a:t>Kelsi Cottrell</a:t>
            </a:r>
          </a:p>
          <a:p>
            <a:pPr lvl="1"/>
            <a:r>
              <a:rPr lang="en-US" dirty="0"/>
              <a:t>Bailee </a:t>
            </a:r>
            <a:r>
              <a:rPr lang="en-US" dirty="0" err="1"/>
              <a:t>Hadlock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Women &amp; </a:t>
            </a:r>
            <a:r>
              <a:rPr lang="en-US" b="1" u="sng" dirty="0" smtClean="0"/>
              <a:t>Gender</a:t>
            </a:r>
            <a:endParaRPr lang="en-US" dirty="0"/>
          </a:p>
          <a:p>
            <a:pPr lvl="1"/>
            <a:r>
              <a:rPr lang="en-US" dirty="0" err="1"/>
              <a:t>A’lyssa</a:t>
            </a:r>
            <a:r>
              <a:rPr lang="en-US" dirty="0"/>
              <a:t> Carter</a:t>
            </a:r>
          </a:p>
          <a:p>
            <a:pPr lvl="1"/>
            <a:r>
              <a:rPr lang="en-US" dirty="0"/>
              <a:t>Donna Snow</a:t>
            </a:r>
          </a:p>
          <a:p>
            <a:pPr lvl="1"/>
            <a:r>
              <a:rPr lang="en-US" dirty="0"/>
              <a:t>Debra </a:t>
            </a:r>
            <a:r>
              <a:rPr lang="en-US" dirty="0" smtClean="0"/>
              <a:t>Walquist</a:t>
            </a:r>
            <a:endParaRPr lang="en-US" dirty="0"/>
          </a:p>
          <a:p>
            <a:r>
              <a:rPr lang="en-US" b="1" u="sng" dirty="0"/>
              <a:t>Gay &amp; Lesbian </a:t>
            </a:r>
            <a:r>
              <a:rPr lang="en-US" b="1" u="sng" dirty="0" smtClean="0"/>
              <a:t>Families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Lindsay Green</a:t>
            </a:r>
          </a:p>
          <a:p>
            <a:pPr lvl="1"/>
            <a:r>
              <a:rPr lang="en-US" dirty="0"/>
              <a:t>Lindsay </a:t>
            </a:r>
            <a:r>
              <a:rPr lang="en-US" dirty="0" err="1"/>
              <a:t>Hlavaty</a:t>
            </a:r>
            <a:endParaRPr lang="en-US" dirty="0"/>
          </a:p>
          <a:p>
            <a:pPr lvl="1"/>
            <a:r>
              <a:rPr lang="en-US" dirty="0"/>
              <a:t>Sara Warburton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Native American </a:t>
            </a:r>
            <a:r>
              <a:rPr lang="en-US" b="1" u="sng" dirty="0" smtClean="0"/>
              <a:t>Families</a:t>
            </a:r>
            <a:endParaRPr lang="en-US" dirty="0"/>
          </a:p>
          <a:p>
            <a:pPr lvl="1"/>
            <a:r>
              <a:rPr lang="en-US" dirty="0" err="1"/>
              <a:t>Keiana</a:t>
            </a:r>
            <a:r>
              <a:rPr lang="en-US" dirty="0"/>
              <a:t> </a:t>
            </a:r>
            <a:r>
              <a:rPr lang="en-US" dirty="0" err="1"/>
              <a:t>Carsey</a:t>
            </a:r>
            <a:endParaRPr lang="en-US" dirty="0"/>
          </a:p>
          <a:p>
            <a:pPr lvl="1"/>
            <a:r>
              <a:rPr lang="en-US" dirty="0"/>
              <a:t>Camille Johnson</a:t>
            </a:r>
          </a:p>
          <a:p>
            <a:pPr lvl="1"/>
            <a:r>
              <a:rPr lang="en-US" dirty="0"/>
              <a:t>Jennifer </a:t>
            </a:r>
            <a:r>
              <a:rPr lang="en-US" dirty="0" smtClean="0"/>
              <a:t>Walker</a:t>
            </a:r>
            <a:endParaRPr lang="en-US" dirty="0"/>
          </a:p>
          <a:p>
            <a:r>
              <a:rPr lang="en-US" b="1" u="sng" dirty="0"/>
              <a:t>Arab American </a:t>
            </a:r>
            <a:r>
              <a:rPr lang="en-US" b="1" u="sng" dirty="0" smtClean="0"/>
              <a:t>Families</a:t>
            </a:r>
            <a:endParaRPr lang="en-US" dirty="0"/>
          </a:p>
          <a:p>
            <a:pPr lvl="1"/>
            <a:r>
              <a:rPr lang="en-US" dirty="0" err="1"/>
              <a:t>Whitni</a:t>
            </a:r>
            <a:r>
              <a:rPr lang="en-US" dirty="0"/>
              <a:t> Gardner</a:t>
            </a:r>
          </a:p>
          <a:p>
            <a:pPr lvl="1"/>
            <a:r>
              <a:rPr lang="en-US" dirty="0"/>
              <a:t>Ashlee Jones</a:t>
            </a:r>
          </a:p>
          <a:p>
            <a:pPr lvl="1"/>
            <a:r>
              <a:rPr lang="en-US" dirty="0"/>
              <a:t>Trevor </a:t>
            </a:r>
            <a:r>
              <a:rPr lang="en-US" dirty="0" err="1"/>
              <a:t>Lebaron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meeting days next week</a:t>
            </a:r>
          </a:p>
          <a:p>
            <a:r>
              <a:rPr lang="en-US" dirty="0" smtClean="0"/>
              <a:t>Quiz 2 on 2-3 or 2-5</a:t>
            </a:r>
            <a:endParaRPr lang="en-US" dirty="0" smtClean="0"/>
          </a:p>
          <a:p>
            <a:r>
              <a:rPr lang="en-US" dirty="0" smtClean="0"/>
              <a:t>Paper </a:t>
            </a:r>
            <a:r>
              <a:rPr lang="en-US" dirty="0" smtClean="0"/>
              <a:t>2 Draft Due </a:t>
            </a:r>
            <a:r>
              <a:rPr lang="en-US" dirty="0" smtClean="0"/>
              <a:t>2-10-15, </a:t>
            </a:r>
            <a:r>
              <a:rPr lang="en-US" dirty="0" smtClean="0"/>
              <a:t>this Thursday by midnight.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moment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ChangeArrowheads="1"/>
          </p:cNvSpPr>
          <p:nvPr/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l" eaLnBrk="1" hangingPunct="1"/>
            <a:r>
              <a:rPr lang="en-US" sz="4400">
                <a:solidFill>
                  <a:schemeClr val="tx2"/>
                </a:solidFill>
                <a:latin typeface="Tahoma" pitchFamily="34" charset="0"/>
              </a:rPr>
              <a:t>JOHARI WINDOW</a:t>
            </a:r>
          </a:p>
        </p:txBody>
      </p:sp>
      <p:graphicFrame>
        <p:nvGraphicFramePr>
          <p:cNvPr id="413699" name="Group 3"/>
          <p:cNvGraphicFramePr>
            <a:graphicFrameLocks noGrp="1"/>
          </p:cNvGraphicFramePr>
          <p:nvPr/>
        </p:nvGraphicFramePr>
        <p:xfrm>
          <a:off x="1524000" y="2057400"/>
          <a:ext cx="6477000" cy="3937001"/>
        </p:xfrm>
        <a:graphic>
          <a:graphicData uri="http://schemas.openxmlformats.org/drawingml/2006/table">
            <a:tbl>
              <a:tblPr/>
              <a:tblGrid>
                <a:gridCol w="2159000"/>
                <a:gridCol w="2159000"/>
                <a:gridCol w="2159000"/>
              </a:tblGrid>
              <a:tr h="1033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Known to Self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 Known to Self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Known to Others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BLIND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 Known to Others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HIDDEN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UNKNOWN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844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are is where you were when?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Stages and </a:t>
            </a:r>
            <a:r>
              <a:rPr lang="en-US" dirty="0"/>
              <a:t>v</a:t>
            </a:r>
            <a:r>
              <a:rPr lang="en-US" dirty="0" smtClean="0"/>
              <a:t>alue formation</a:t>
            </a:r>
          </a:p>
          <a:p>
            <a:r>
              <a:rPr lang="en-US" dirty="0" smtClean="0"/>
              <a:t>How does where and when relate to those stages?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world and national events</a:t>
            </a:r>
          </a:p>
          <a:p>
            <a:r>
              <a:rPr lang="en-US" dirty="0" smtClean="0"/>
              <a:t>Life changing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 of music</a:t>
            </a:r>
          </a:p>
          <a:p>
            <a:r>
              <a:rPr lang="en-US" dirty="0" smtClean="0"/>
              <a:t>What is the message?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231</Words>
  <Application>Microsoft Office PowerPoint</Application>
  <PresentationFormat>On-screen Show (4:3)</PresentationFormat>
  <Paragraphs>89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FCHD 3210</vt:lpstr>
      <vt:lpstr>Announcements</vt:lpstr>
      <vt:lpstr>Diversity moment</vt:lpstr>
      <vt:lpstr>PowerPoint Presentation</vt:lpstr>
      <vt:lpstr>PowerPoint Presentation</vt:lpstr>
      <vt:lpstr>Human Development</vt:lpstr>
      <vt:lpstr>History</vt:lpstr>
      <vt:lpstr>Music</vt:lpstr>
      <vt:lpstr>Pop Culture</vt:lpstr>
      <vt:lpstr>Entertainment</vt:lpstr>
      <vt:lpstr>NEWS</vt:lpstr>
      <vt:lpstr>Technology</vt:lpstr>
      <vt:lpstr>Written assignment</vt:lpstr>
      <vt:lpstr>Group assignments</vt:lpstr>
      <vt:lpstr>Group assignments</vt:lpstr>
      <vt:lpstr>Group assignments</vt:lpstr>
      <vt:lpstr>Group assignments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FCHD 3210</dc:title>
  <dc:creator>Grant Bartholomew</dc:creator>
  <cp:lastModifiedBy>Grant Bartholomew</cp:lastModifiedBy>
  <cp:revision>12</cp:revision>
  <cp:lastPrinted>2014-01-21T18:39:12Z</cp:lastPrinted>
  <dcterms:created xsi:type="dcterms:W3CDTF">2014-01-15T17:32:25Z</dcterms:created>
  <dcterms:modified xsi:type="dcterms:W3CDTF">2015-01-21T18:20:13Z</dcterms:modified>
</cp:coreProperties>
</file>