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 id="2147483674" r:id="rId2"/>
    <p:sldMasterId id="2147483686" r:id="rId3"/>
    <p:sldMasterId id="2147483698" r:id="rId4"/>
  </p:sldMasterIdLst>
  <p:notesMasterIdLst>
    <p:notesMasterId r:id="rId37"/>
  </p:notesMasterIdLst>
  <p:handoutMasterIdLst>
    <p:handoutMasterId r:id="rId38"/>
  </p:handoutMasterIdLst>
  <p:sldIdLst>
    <p:sldId id="444" r:id="rId5"/>
    <p:sldId id="445" r:id="rId6"/>
    <p:sldId id="446" r:id="rId7"/>
    <p:sldId id="470" r:id="rId8"/>
    <p:sldId id="447" r:id="rId9"/>
    <p:sldId id="448" r:id="rId10"/>
    <p:sldId id="472" r:id="rId11"/>
    <p:sldId id="473" r:id="rId12"/>
    <p:sldId id="449" r:id="rId13"/>
    <p:sldId id="450" r:id="rId14"/>
    <p:sldId id="451" r:id="rId15"/>
    <p:sldId id="452" r:id="rId16"/>
    <p:sldId id="453" r:id="rId17"/>
    <p:sldId id="455" r:id="rId18"/>
    <p:sldId id="456" r:id="rId19"/>
    <p:sldId id="457" r:id="rId20"/>
    <p:sldId id="458" r:id="rId21"/>
    <p:sldId id="459" r:id="rId22"/>
    <p:sldId id="460" r:id="rId23"/>
    <p:sldId id="461" r:id="rId24"/>
    <p:sldId id="474" r:id="rId25"/>
    <p:sldId id="475" r:id="rId26"/>
    <p:sldId id="462" r:id="rId27"/>
    <p:sldId id="463" r:id="rId28"/>
    <p:sldId id="464" r:id="rId29"/>
    <p:sldId id="465" r:id="rId30"/>
    <p:sldId id="466" r:id="rId31"/>
    <p:sldId id="467" r:id="rId32"/>
    <p:sldId id="468" r:id="rId33"/>
    <p:sldId id="469" r:id="rId34"/>
    <p:sldId id="431" r:id="rId35"/>
    <p:sldId id="432" r:id="rId36"/>
  </p:sldIdLst>
  <p:sldSz cx="9144000" cy="6858000" type="screen4x3"/>
  <p:notesSz cx="6858000" cy="9199563"/>
  <p:defaultTextStyle>
    <a:defPPr>
      <a:defRPr lang="en-US"/>
    </a:defPPr>
    <a:lvl1pPr algn="l" rtl="0" eaLnBrk="0" fontAlgn="base" hangingPunct="0">
      <a:spcBef>
        <a:spcPct val="0"/>
      </a:spcBef>
      <a:spcAft>
        <a:spcPct val="0"/>
      </a:spcAft>
      <a:defRPr sz="2800" kern="1200">
        <a:solidFill>
          <a:schemeClr val="tx1"/>
        </a:solidFill>
        <a:latin typeface="Garamond" pitchFamily="18" charset="0"/>
        <a:ea typeface="+mn-ea"/>
        <a:cs typeface="+mn-cs"/>
      </a:defRPr>
    </a:lvl1pPr>
    <a:lvl2pPr marL="457200" algn="l" rtl="0" eaLnBrk="0" fontAlgn="base" hangingPunct="0">
      <a:spcBef>
        <a:spcPct val="0"/>
      </a:spcBef>
      <a:spcAft>
        <a:spcPct val="0"/>
      </a:spcAft>
      <a:defRPr sz="2800" kern="1200">
        <a:solidFill>
          <a:schemeClr val="tx1"/>
        </a:solidFill>
        <a:latin typeface="Garamond" pitchFamily="18" charset="0"/>
        <a:ea typeface="+mn-ea"/>
        <a:cs typeface="+mn-cs"/>
      </a:defRPr>
    </a:lvl2pPr>
    <a:lvl3pPr marL="914400" algn="l" rtl="0" eaLnBrk="0" fontAlgn="base" hangingPunct="0">
      <a:spcBef>
        <a:spcPct val="0"/>
      </a:spcBef>
      <a:spcAft>
        <a:spcPct val="0"/>
      </a:spcAft>
      <a:defRPr sz="2800" kern="1200">
        <a:solidFill>
          <a:schemeClr val="tx1"/>
        </a:solidFill>
        <a:latin typeface="Garamond" pitchFamily="18" charset="0"/>
        <a:ea typeface="+mn-ea"/>
        <a:cs typeface="+mn-cs"/>
      </a:defRPr>
    </a:lvl3pPr>
    <a:lvl4pPr marL="1371600" algn="l" rtl="0" eaLnBrk="0" fontAlgn="base" hangingPunct="0">
      <a:spcBef>
        <a:spcPct val="0"/>
      </a:spcBef>
      <a:spcAft>
        <a:spcPct val="0"/>
      </a:spcAft>
      <a:defRPr sz="2800" kern="1200">
        <a:solidFill>
          <a:schemeClr val="tx1"/>
        </a:solidFill>
        <a:latin typeface="Garamond" pitchFamily="18" charset="0"/>
        <a:ea typeface="+mn-ea"/>
        <a:cs typeface="+mn-cs"/>
      </a:defRPr>
    </a:lvl4pPr>
    <a:lvl5pPr marL="1828800" algn="l" rtl="0" eaLnBrk="0" fontAlgn="base" hangingPunct="0">
      <a:spcBef>
        <a:spcPct val="0"/>
      </a:spcBef>
      <a:spcAft>
        <a:spcPct val="0"/>
      </a:spcAft>
      <a:defRPr sz="2800" kern="1200">
        <a:solidFill>
          <a:schemeClr val="tx1"/>
        </a:solidFill>
        <a:latin typeface="Garamond" pitchFamily="18" charset="0"/>
        <a:ea typeface="+mn-ea"/>
        <a:cs typeface="+mn-cs"/>
      </a:defRPr>
    </a:lvl5pPr>
    <a:lvl6pPr marL="2286000" algn="l" defTabSz="914400" rtl="0" eaLnBrk="1" latinLnBrk="0" hangingPunct="1">
      <a:defRPr sz="2800" kern="1200">
        <a:solidFill>
          <a:schemeClr val="tx1"/>
        </a:solidFill>
        <a:latin typeface="Garamond" pitchFamily="18" charset="0"/>
        <a:ea typeface="+mn-ea"/>
        <a:cs typeface="+mn-cs"/>
      </a:defRPr>
    </a:lvl6pPr>
    <a:lvl7pPr marL="2743200" algn="l" defTabSz="914400" rtl="0" eaLnBrk="1" latinLnBrk="0" hangingPunct="1">
      <a:defRPr sz="2800" kern="1200">
        <a:solidFill>
          <a:schemeClr val="tx1"/>
        </a:solidFill>
        <a:latin typeface="Garamond" pitchFamily="18" charset="0"/>
        <a:ea typeface="+mn-ea"/>
        <a:cs typeface="+mn-cs"/>
      </a:defRPr>
    </a:lvl7pPr>
    <a:lvl8pPr marL="3200400" algn="l" defTabSz="914400" rtl="0" eaLnBrk="1" latinLnBrk="0" hangingPunct="1">
      <a:defRPr sz="2800" kern="1200">
        <a:solidFill>
          <a:schemeClr val="tx1"/>
        </a:solidFill>
        <a:latin typeface="Garamond" pitchFamily="18" charset="0"/>
        <a:ea typeface="+mn-ea"/>
        <a:cs typeface="+mn-cs"/>
      </a:defRPr>
    </a:lvl8pPr>
    <a:lvl9pPr marL="3657600" algn="l" defTabSz="914400" rtl="0" eaLnBrk="1" latinLnBrk="0" hangingPunct="1">
      <a:defRPr sz="2800" kern="1200">
        <a:solidFill>
          <a:schemeClr val="tx1"/>
        </a:solidFill>
        <a:latin typeface="Garamond"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97">
          <p15:clr>
            <a:srgbClr val="A4A3A4"/>
          </p15:clr>
        </p15:guide>
        <p15:guide id="2" pos="215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6699"/>
    <a:srgbClr val="0099CC"/>
    <a:srgbClr val="0000FF"/>
    <a:srgbClr val="33CCFF"/>
    <a:srgbClr val="800080"/>
    <a:srgbClr val="6666FF"/>
    <a:srgbClr val="3366FF"/>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autoAdjust="0"/>
    <p:restoredTop sz="86000" autoAdjust="0"/>
  </p:normalViewPr>
  <p:slideViewPr>
    <p:cSldViewPr snapToGrid="0">
      <p:cViewPr varScale="1">
        <p:scale>
          <a:sx n="93" d="100"/>
          <a:sy n="93" d="100"/>
        </p:scale>
        <p:origin x="1440"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4578"/>
    </p:cViewPr>
  </p:sorterViewPr>
  <p:notesViewPr>
    <p:cSldViewPr snapToGrid="0">
      <p:cViewPr>
        <p:scale>
          <a:sx n="100" d="100"/>
          <a:sy n="100" d="100"/>
        </p:scale>
        <p:origin x="-816" y="-72"/>
      </p:cViewPr>
      <p:guideLst>
        <p:guide orient="horz" pos="2897"/>
        <p:guide pos="215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9810" name="Rectangle 1026"/>
          <p:cNvSpPr>
            <a:spLocks noGrp="1" noChangeArrowheads="1"/>
          </p:cNvSpPr>
          <p:nvPr>
            <p:ph type="hdr" sz="quarter"/>
          </p:nvPr>
        </p:nvSpPr>
        <p:spPr bwMode="auto">
          <a:xfrm>
            <a:off x="0" y="0"/>
            <a:ext cx="2944813" cy="495300"/>
          </a:xfrm>
          <a:prstGeom prst="rect">
            <a:avLst/>
          </a:prstGeom>
          <a:noFill/>
          <a:ln w="9525">
            <a:noFill/>
            <a:miter lim="800000"/>
            <a:headEnd/>
            <a:tailEnd/>
          </a:ln>
          <a:effectLst/>
        </p:spPr>
        <p:txBody>
          <a:bodyPr vert="horz" wrap="square" lIns="90217" tIns="45108" rIns="90217" bIns="45108" numCol="1" anchor="t" anchorCtr="0" compatLnSpc="1">
            <a:prstTxWarp prst="textNoShape">
              <a:avLst/>
            </a:prstTxWarp>
          </a:bodyPr>
          <a:lstStyle>
            <a:lvl1pPr defTabSz="901700">
              <a:defRPr sz="1100">
                <a:latin typeface="Times New Roman" pitchFamily="18" charset="0"/>
              </a:defRPr>
            </a:lvl1pPr>
          </a:lstStyle>
          <a:p>
            <a:endParaRPr lang="en-US"/>
          </a:p>
        </p:txBody>
      </p:sp>
      <p:sp>
        <p:nvSpPr>
          <p:cNvPr id="119811" name="Rectangle 1027"/>
          <p:cNvSpPr>
            <a:spLocks noGrp="1" noChangeArrowheads="1"/>
          </p:cNvSpPr>
          <p:nvPr>
            <p:ph type="dt" sz="quarter" idx="1"/>
          </p:nvPr>
        </p:nvSpPr>
        <p:spPr bwMode="auto">
          <a:xfrm>
            <a:off x="3873500" y="0"/>
            <a:ext cx="2946400" cy="495300"/>
          </a:xfrm>
          <a:prstGeom prst="rect">
            <a:avLst/>
          </a:prstGeom>
          <a:noFill/>
          <a:ln w="9525">
            <a:noFill/>
            <a:miter lim="800000"/>
            <a:headEnd/>
            <a:tailEnd/>
          </a:ln>
          <a:effectLst/>
        </p:spPr>
        <p:txBody>
          <a:bodyPr vert="horz" wrap="square" lIns="90217" tIns="45108" rIns="90217" bIns="45108" numCol="1" anchor="t" anchorCtr="0" compatLnSpc="1">
            <a:prstTxWarp prst="textNoShape">
              <a:avLst/>
            </a:prstTxWarp>
          </a:bodyPr>
          <a:lstStyle>
            <a:lvl1pPr algn="r" defTabSz="901700">
              <a:defRPr sz="1100">
                <a:latin typeface="Times New Roman" pitchFamily="18" charset="0"/>
              </a:defRPr>
            </a:lvl1pPr>
          </a:lstStyle>
          <a:p>
            <a:endParaRPr lang="en-US"/>
          </a:p>
        </p:txBody>
      </p:sp>
      <p:sp>
        <p:nvSpPr>
          <p:cNvPr id="119812" name="Rectangle 1028"/>
          <p:cNvSpPr>
            <a:spLocks noGrp="1" noChangeArrowheads="1"/>
          </p:cNvSpPr>
          <p:nvPr>
            <p:ph type="ftr" sz="quarter" idx="2"/>
          </p:nvPr>
        </p:nvSpPr>
        <p:spPr bwMode="auto">
          <a:xfrm>
            <a:off x="0" y="8704263"/>
            <a:ext cx="2944813" cy="495300"/>
          </a:xfrm>
          <a:prstGeom prst="rect">
            <a:avLst/>
          </a:prstGeom>
          <a:noFill/>
          <a:ln w="9525">
            <a:noFill/>
            <a:miter lim="800000"/>
            <a:headEnd/>
            <a:tailEnd/>
          </a:ln>
          <a:effectLst/>
        </p:spPr>
        <p:txBody>
          <a:bodyPr vert="horz" wrap="square" lIns="90217" tIns="45108" rIns="90217" bIns="45108" numCol="1" anchor="b" anchorCtr="0" compatLnSpc="1">
            <a:prstTxWarp prst="textNoShape">
              <a:avLst/>
            </a:prstTxWarp>
          </a:bodyPr>
          <a:lstStyle>
            <a:lvl1pPr defTabSz="901700">
              <a:defRPr sz="1100">
                <a:latin typeface="Times New Roman" pitchFamily="18" charset="0"/>
              </a:defRPr>
            </a:lvl1pPr>
          </a:lstStyle>
          <a:p>
            <a:endParaRPr lang="en-US"/>
          </a:p>
        </p:txBody>
      </p:sp>
      <p:sp>
        <p:nvSpPr>
          <p:cNvPr id="119813" name="Rectangle 1029"/>
          <p:cNvSpPr>
            <a:spLocks noGrp="1" noChangeArrowheads="1"/>
          </p:cNvSpPr>
          <p:nvPr>
            <p:ph type="sldNum" sz="quarter" idx="3"/>
          </p:nvPr>
        </p:nvSpPr>
        <p:spPr bwMode="auto">
          <a:xfrm>
            <a:off x="3873500" y="8704263"/>
            <a:ext cx="2946400" cy="495300"/>
          </a:xfrm>
          <a:prstGeom prst="rect">
            <a:avLst/>
          </a:prstGeom>
          <a:noFill/>
          <a:ln w="9525">
            <a:noFill/>
            <a:miter lim="800000"/>
            <a:headEnd/>
            <a:tailEnd/>
          </a:ln>
          <a:effectLst/>
        </p:spPr>
        <p:txBody>
          <a:bodyPr vert="horz" wrap="square" lIns="90217" tIns="45108" rIns="90217" bIns="45108" numCol="1" anchor="b" anchorCtr="0" compatLnSpc="1">
            <a:prstTxWarp prst="textNoShape">
              <a:avLst/>
            </a:prstTxWarp>
          </a:bodyPr>
          <a:lstStyle>
            <a:lvl1pPr algn="r" defTabSz="901700">
              <a:defRPr sz="1100">
                <a:latin typeface="Times New Roman" pitchFamily="18" charset="0"/>
              </a:defRPr>
            </a:lvl1pPr>
          </a:lstStyle>
          <a:p>
            <a:fld id="{3BCAEC4D-7E3C-458B-BABC-A29F4FEE32CA}" type="slidenum">
              <a:rPr lang="en-US"/>
              <a:pPr/>
              <a:t>‹#›</a:t>
            </a:fld>
            <a:endParaRPr lang="en-US"/>
          </a:p>
        </p:txBody>
      </p:sp>
    </p:spTree>
    <p:extLst>
      <p:ext uri="{BB962C8B-B14F-4D97-AF65-F5344CB8AC3E}">
        <p14:creationId xmlns:p14="http://schemas.microsoft.com/office/powerpoint/2010/main" val="22799454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2951163" cy="493713"/>
          </a:xfrm>
          <a:prstGeom prst="rect">
            <a:avLst/>
          </a:prstGeom>
          <a:noFill/>
          <a:ln w="9525">
            <a:noFill/>
            <a:miter lim="800000"/>
            <a:headEnd/>
            <a:tailEnd/>
          </a:ln>
          <a:effectLst/>
        </p:spPr>
        <p:txBody>
          <a:bodyPr vert="horz" wrap="square" lIns="90217" tIns="45108" rIns="90217" bIns="45108" numCol="1" anchor="t" anchorCtr="0" compatLnSpc="1">
            <a:prstTxWarp prst="textNoShape">
              <a:avLst/>
            </a:prstTxWarp>
          </a:bodyPr>
          <a:lstStyle>
            <a:lvl1pPr defTabSz="901700">
              <a:defRPr sz="1100">
                <a:latin typeface="Times New Roman" pitchFamily="18" charset="0"/>
              </a:defRPr>
            </a:lvl1pPr>
          </a:lstStyle>
          <a:p>
            <a:endParaRPr lang="en-US"/>
          </a:p>
        </p:txBody>
      </p:sp>
      <p:sp>
        <p:nvSpPr>
          <p:cNvPr id="12291" name="Rectangle 3"/>
          <p:cNvSpPr>
            <a:spLocks noGrp="1" noChangeArrowheads="1"/>
          </p:cNvSpPr>
          <p:nvPr>
            <p:ph type="dt" idx="1"/>
          </p:nvPr>
        </p:nvSpPr>
        <p:spPr bwMode="auto">
          <a:xfrm>
            <a:off x="3883025" y="0"/>
            <a:ext cx="2949575" cy="493713"/>
          </a:xfrm>
          <a:prstGeom prst="rect">
            <a:avLst/>
          </a:prstGeom>
          <a:noFill/>
          <a:ln w="9525">
            <a:noFill/>
            <a:miter lim="800000"/>
            <a:headEnd/>
            <a:tailEnd/>
          </a:ln>
          <a:effectLst/>
        </p:spPr>
        <p:txBody>
          <a:bodyPr vert="horz" wrap="square" lIns="90217" tIns="45108" rIns="90217" bIns="45108" numCol="1" anchor="t" anchorCtr="0" compatLnSpc="1">
            <a:prstTxWarp prst="textNoShape">
              <a:avLst/>
            </a:prstTxWarp>
          </a:bodyPr>
          <a:lstStyle>
            <a:lvl1pPr algn="r" defTabSz="901700">
              <a:defRPr sz="1100">
                <a:latin typeface="Times New Roman" pitchFamily="18" charset="0"/>
              </a:defRPr>
            </a:lvl1pPr>
          </a:lstStyle>
          <a:p>
            <a:endParaRPr lang="en-US"/>
          </a:p>
        </p:txBody>
      </p:sp>
      <p:sp>
        <p:nvSpPr>
          <p:cNvPr id="12292" name="Rectangle 4"/>
          <p:cNvSpPr>
            <a:spLocks noGrp="1" noRot="1" noChangeAspect="1" noChangeArrowheads="1" noTextEdit="1"/>
          </p:cNvSpPr>
          <p:nvPr>
            <p:ph type="sldImg" idx="2"/>
          </p:nvPr>
        </p:nvSpPr>
        <p:spPr bwMode="auto">
          <a:xfrm>
            <a:off x="1150938" y="706438"/>
            <a:ext cx="4611687" cy="3459162"/>
          </a:xfrm>
          <a:prstGeom prst="rect">
            <a:avLst/>
          </a:prstGeom>
          <a:noFill/>
          <a:ln w="9525">
            <a:solidFill>
              <a:srgbClr val="000000"/>
            </a:solidFill>
            <a:miter lim="800000"/>
            <a:headEnd/>
            <a:tailEnd/>
          </a:ln>
          <a:effectLst/>
        </p:spPr>
      </p:sp>
      <p:sp>
        <p:nvSpPr>
          <p:cNvPr id="12293" name="Rectangle 5"/>
          <p:cNvSpPr>
            <a:spLocks noGrp="1" noChangeArrowheads="1"/>
          </p:cNvSpPr>
          <p:nvPr>
            <p:ph type="body" sz="quarter" idx="3"/>
          </p:nvPr>
        </p:nvSpPr>
        <p:spPr bwMode="auto">
          <a:xfrm>
            <a:off x="931863" y="4378325"/>
            <a:ext cx="5048250" cy="4167188"/>
          </a:xfrm>
          <a:prstGeom prst="rect">
            <a:avLst/>
          </a:prstGeom>
          <a:noFill/>
          <a:ln w="9525">
            <a:noFill/>
            <a:miter lim="800000"/>
            <a:headEnd/>
            <a:tailEnd/>
          </a:ln>
          <a:effectLst/>
        </p:spPr>
        <p:txBody>
          <a:bodyPr vert="horz" wrap="square" lIns="90217" tIns="45108" rIns="90217" bIns="4510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294" name="Rectangle 6"/>
          <p:cNvSpPr>
            <a:spLocks noGrp="1" noChangeArrowheads="1"/>
          </p:cNvSpPr>
          <p:nvPr>
            <p:ph type="ftr" sz="quarter" idx="4"/>
          </p:nvPr>
        </p:nvSpPr>
        <p:spPr bwMode="auto">
          <a:xfrm>
            <a:off x="0" y="8756650"/>
            <a:ext cx="2951163" cy="425450"/>
          </a:xfrm>
          <a:prstGeom prst="rect">
            <a:avLst/>
          </a:prstGeom>
          <a:noFill/>
          <a:ln w="9525">
            <a:noFill/>
            <a:miter lim="800000"/>
            <a:headEnd/>
            <a:tailEnd/>
          </a:ln>
          <a:effectLst/>
        </p:spPr>
        <p:txBody>
          <a:bodyPr vert="horz" wrap="square" lIns="90217" tIns="45108" rIns="90217" bIns="45108" numCol="1" anchor="b" anchorCtr="0" compatLnSpc="1">
            <a:prstTxWarp prst="textNoShape">
              <a:avLst/>
            </a:prstTxWarp>
          </a:bodyPr>
          <a:lstStyle>
            <a:lvl1pPr defTabSz="901700">
              <a:defRPr sz="1100">
                <a:latin typeface="Times New Roman" pitchFamily="18" charset="0"/>
              </a:defRPr>
            </a:lvl1pPr>
          </a:lstStyle>
          <a:p>
            <a:endParaRPr lang="en-US"/>
          </a:p>
        </p:txBody>
      </p:sp>
      <p:sp>
        <p:nvSpPr>
          <p:cNvPr id="12295" name="Rectangle 7"/>
          <p:cNvSpPr>
            <a:spLocks noGrp="1" noChangeArrowheads="1"/>
          </p:cNvSpPr>
          <p:nvPr>
            <p:ph type="sldNum" sz="quarter" idx="5"/>
          </p:nvPr>
        </p:nvSpPr>
        <p:spPr bwMode="auto">
          <a:xfrm>
            <a:off x="3883025" y="8756650"/>
            <a:ext cx="2949575" cy="425450"/>
          </a:xfrm>
          <a:prstGeom prst="rect">
            <a:avLst/>
          </a:prstGeom>
          <a:noFill/>
          <a:ln w="9525">
            <a:noFill/>
            <a:miter lim="800000"/>
            <a:headEnd/>
            <a:tailEnd/>
          </a:ln>
          <a:effectLst/>
        </p:spPr>
        <p:txBody>
          <a:bodyPr vert="horz" wrap="square" lIns="90217" tIns="45108" rIns="90217" bIns="45108" numCol="1" anchor="b" anchorCtr="0" compatLnSpc="1">
            <a:prstTxWarp prst="textNoShape">
              <a:avLst/>
            </a:prstTxWarp>
          </a:bodyPr>
          <a:lstStyle>
            <a:lvl1pPr algn="r" defTabSz="901700">
              <a:defRPr sz="1100">
                <a:latin typeface="Times New Roman" pitchFamily="18" charset="0"/>
              </a:defRPr>
            </a:lvl1pPr>
          </a:lstStyle>
          <a:p>
            <a:fld id="{1B45088C-B03C-4599-A54A-4F2F2D7AD1B9}" type="slidenum">
              <a:rPr lang="en-US"/>
              <a:pPr/>
              <a:t>‹#›</a:t>
            </a:fld>
            <a:endParaRPr lang="en-US"/>
          </a:p>
        </p:txBody>
      </p:sp>
    </p:spTree>
    <p:extLst>
      <p:ext uri="{BB962C8B-B14F-4D97-AF65-F5344CB8AC3E}">
        <p14:creationId xmlns:p14="http://schemas.microsoft.com/office/powerpoint/2010/main" val="73187161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77B5F32-437E-4084-8DE2-7BBA5C45A4EB}"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8372A70-7D8A-444E-83BD-06A38DAB2DA8}"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F8BFC99-8F09-437C-A8D6-AC7C9F5134D1}"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685800" y="6248400"/>
            <a:ext cx="1905000" cy="457200"/>
          </a:xfrm>
        </p:spPr>
        <p:txBody>
          <a:bodyPr/>
          <a:lstStyle>
            <a:lvl1pPr>
              <a:defRPr/>
            </a:lvl1pPr>
          </a:lstStyle>
          <a:p>
            <a:endParaRPr lang="en-US"/>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248400"/>
            <a:ext cx="1905000" cy="457200"/>
          </a:xfrm>
        </p:spPr>
        <p:txBody>
          <a:bodyPr/>
          <a:lstStyle>
            <a:lvl1pPr>
              <a:defRPr/>
            </a:lvl1pPr>
          </a:lstStyle>
          <a:p>
            <a:fld id="{E4789256-E954-45AD-A8BF-A1D8CE811EF1}"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86184A72-55ED-4DB5-A942-5F494EBB8E36}" type="slidenum">
              <a:rPr lang="en-US" altLang="en-US"/>
              <a:pPr/>
              <a:t>‹#›</a:t>
            </a:fld>
            <a:endParaRPr lang="en-US" altLang="en-US"/>
          </a:p>
        </p:txBody>
      </p:sp>
    </p:spTree>
    <p:extLst>
      <p:ext uri="{BB962C8B-B14F-4D97-AF65-F5344CB8AC3E}">
        <p14:creationId xmlns:p14="http://schemas.microsoft.com/office/powerpoint/2010/main" val="17659438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AE189B6D-4971-4FE2-83C4-5A836B717794}" type="slidenum">
              <a:rPr lang="en-US" altLang="en-US"/>
              <a:pPr/>
              <a:t>‹#›</a:t>
            </a:fld>
            <a:endParaRPr lang="en-US" altLang="en-US"/>
          </a:p>
        </p:txBody>
      </p:sp>
    </p:spTree>
    <p:extLst>
      <p:ext uri="{BB962C8B-B14F-4D97-AF65-F5344CB8AC3E}">
        <p14:creationId xmlns:p14="http://schemas.microsoft.com/office/powerpoint/2010/main" val="42816464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8180E12E-388E-4A6A-BD35-D7D49010E092}" type="slidenum">
              <a:rPr lang="en-US" altLang="en-US"/>
              <a:pPr/>
              <a:t>‹#›</a:t>
            </a:fld>
            <a:endParaRPr lang="en-US" altLang="en-US"/>
          </a:p>
        </p:txBody>
      </p:sp>
    </p:spTree>
    <p:extLst>
      <p:ext uri="{BB962C8B-B14F-4D97-AF65-F5344CB8AC3E}">
        <p14:creationId xmlns:p14="http://schemas.microsoft.com/office/powerpoint/2010/main" val="27938224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02CB773E-7FA8-4CBA-A52F-EC5145437EA7}" type="slidenum">
              <a:rPr lang="en-US" altLang="en-US"/>
              <a:pPr/>
              <a:t>‹#›</a:t>
            </a:fld>
            <a:endParaRPr lang="en-US" altLang="en-US"/>
          </a:p>
        </p:txBody>
      </p:sp>
    </p:spTree>
    <p:extLst>
      <p:ext uri="{BB962C8B-B14F-4D97-AF65-F5344CB8AC3E}">
        <p14:creationId xmlns:p14="http://schemas.microsoft.com/office/powerpoint/2010/main" val="11065827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94A5E1BA-88F4-4699-B65D-852DF27159E8}" type="slidenum">
              <a:rPr lang="en-US" altLang="en-US"/>
              <a:pPr/>
              <a:t>‹#›</a:t>
            </a:fld>
            <a:endParaRPr lang="en-US" altLang="en-US"/>
          </a:p>
        </p:txBody>
      </p:sp>
    </p:spTree>
    <p:extLst>
      <p:ext uri="{BB962C8B-B14F-4D97-AF65-F5344CB8AC3E}">
        <p14:creationId xmlns:p14="http://schemas.microsoft.com/office/powerpoint/2010/main" val="40916697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77D16184-D5A3-4744-91B8-693F6E64F3FF}" type="slidenum">
              <a:rPr lang="en-US" altLang="en-US"/>
              <a:pPr/>
              <a:t>‹#›</a:t>
            </a:fld>
            <a:endParaRPr lang="en-US" altLang="en-US"/>
          </a:p>
        </p:txBody>
      </p:sp>
    </p:spTree>
    <p:extLst>
      <p:ext uri="{BB962C8B-B14F-4D97-AF65-F5344CB8AC3E}">
        <p14:creationId xmlns:p14="http://schemas.microsoft.com/office/powerpoint/2010/main" val="25539969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B179ACAE-21A5-4B80-B652-B81899A404D8}" type="slidenum">
              <a:rPr lang="en-US" altLang="en-US"/>
              <a:pPr/>
              <a:t>‹#›</a:t>
            </a:fld>
            <a:endParaRPr lang="en-US" altLang="en-US"/>
          </a:p>
        </p:txBody>
      </p:sp>
    </p:spTree>
    <p:extLst>
      <p:ext uri="{BB962C8B-B14F-4D97-AF65-F5344CB8AC3E}">
        <p14:creationId xmlns:p14="http://schemas.microsoft.com/office/powerpoint/2010/main" val="23928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4320EBD-1A6D-4AB2-9DDA-5B25281B2FA5}"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94682056-2DC3-43C4-853E-C4FBB11BEE3F}" type="slidenum">
              <a:rPr lang="en-US" altLang="en-US"/>
              <a:pPr/>
              <a:t>‹#›</a:t>
            </a:fld>
            <a:endParaRPr lang="en-US" altLang="en-US"/>
          </a:p>
        </p:txBody>
      </p:sp>
    </p:spTree>
    <p:extLst>
      <p:ext uri="{BB962C8B-B14F-4D97-AF65-F5344CB8AC3E}">
        <p14:creationId xmlns:p14="http://schemas.microsoft.com/office/powerpoint/2010/main" val="41021708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F33BD703-8ACE-4D43-BEAD-27C39B75C833}" type="slidenum">
              <a:rPr lang="en-US" altLang="en-US"/>
              <a:pPr/>
              <a:t>‹#›</a:t>
            </a:fld>
            <a:endParaRPr lang="en-US" altLang="en-US"/>
          </a:p>
        </p:txBody>
      </p:sp>
    </p:spTree>
    <p:extLst>
      <p:ext uri="{BB962C8B-B14F-4D97-AF65-F5344CB8AC3E}">
        <p14:creationId xmlns:p14="http://schemas.microsoft.com/office/powerpoint/2010/main" val="16537627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9EB7EB78-C48C-42C1-864D-7301146D4B01}" type="slidenum">
              <a:rPr lang="en-US" altLang="en-US"/>
              <a:pPr/>
              <a:t>‹#›</a:t>
            </a:fld>
            <a:endParaRPr lang="en-US" altLang="en-US"/>
          </a:p>
        </p:txBody>
      </p:sp>
    </p:spTree>
    <p:extLst>
      <p:ext uri="{BB962C8B-B14F-4D97-AF65-F5344CB8AC3E}">
        <p14:creationId xmlns:p14="http://schemas.microsoft.com/office/powerpoint/2010/main" val="1967752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3A6E89B5-D313-4DDB-9C03-202753E567F8}" type="slidenum">
              <a:rPr lang="en-US" altLang="en-US"/>
              <a:pPr/>
              <a:t>‹#›</a:t>
            </a:fld>
            <a:endParaRPr lang="en-US" altLang="en-US"/>
          </a:p>
        </p:txBody>
      </p:sp>
    </p:spTree>
    <p:extLst>
      <p:ext uri="{BB962C8B-B14F-4D97-AF65-F5344CB8AC3E}">
        <p14:creationId xmlns:p14="http://schemas.microsoft.com/office/powerpoint/2010/main" val="23499256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9F7EF6E6-E614-4089-AE2B-4D04703E8351}" type="slidenum">
              <a:rPr lang="en-US" altLang="en-US"/>
              <a:pPr/>
              <a:t>‹#›</a:t>
            </a:fld>
            <a:endParaRPr lang="en-US" altLang="en-US"/>
          </a:p>
        </p:txBody>
      </p:sp>
    </p:spTree>
    <p:extLst>
      <p:ext uri="{BB962C8B-B14F-4D97-AF65-F5344CB8AC3E}">
        <p14:creationId xmlns:p14="http://schemas.microsoft.com/office/powerpoint/2010/main" val="33769555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B007D295-8944-4A29-900E-9F3D4D9654F3}" type="slidenum">
              <a:rPr lang="en-US" altLang="en-US"/>
              <a:pPr/>
              <a:t>‹#›</a:t>
            </a:fld>
            <a:endParaRPr lang="en-US" altLang="en-US"/>
          </a:p>
        </p:txBody>
      </p:sp>
    </p:spTree>
    <p:extLst>
      <p:ext uri="{BB962C8B-B14F-4D97-AF65-F5344CB8AC3E}">
        <p14:creationId xmlns:p14="http://schemas.microsoft.com/office/powerpoint/2010/main" val="16685115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25F07153-23BC-45AD-A3F9-652BEDC88CB4}" type="slidenum">
              <a:rPr lang="en-US" altLang="en-US"/>
              <a:pPr/>
              <a:t>‹#›</a:t>
            </a:fld>
            <a:endParaRPr lang="en-US" altLang="en-US"/>
          </a:p>
        </p:txBody>
      </p:sp>
    </p:spTree>
    <p:extLst>
      <p:ext uri="{BB962C8B-B14F-4D97-AF65-F5344CB8AC3E}">
        <p14:creationId xmlns:p14="http://schemas.microsoft.com/office/powerpoint/2010/main" val="8744698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311DDB1F-7F3D-4399-BB00-FEC4AF2085A5}" type="slidenum">
              <a:rPr lang="en-US" altLang="en-US"/>
              <a:pPr/>
              <a:t>‹#›</a:t>
            </a:fld>
            <a:endParaRPr lang="en-US" altLang="en-US"/>
          </a:p>
        </p:txBody>
      </p:sp>
    </p:spTree>
    <p:extLst>
      <p:ext uri="{BB962C8B-B14F-4D97-AF65-F5344CB8AC3E}">
        <p14:creationId xmlns:p14="http://schemas.microsoft.com/office/powerpoint/2010/main" val="8294432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0D42359A-0379-4695-9438-1C0B30FAB8F7}" type="slidenum">
              <a:rPr lang="en-US" altLang="en-US"/>
              <a:pPr/>
              <a:t>‹#›</a:t>
            </a:fld>
            <a:endParaRPr lang="en-US" altLang="en-US"/>
          </a:p>
        </p:txBody>
      </p:sp>
    </p:spTree>
    <p:extLst>
      <p:ext uri="{BB962C8B-B14F-4D97-AF65-F5344CB8AC3E}">
        <p14:creationId xmlns:p14="http://schemas.microsoft.com/office/powerpoint/2010/main" val="18639933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F2680E0F-EC65-475A-9995-985ED56A469D}" type="slidenum">
              <a:rPr lang="en-US" altLang="en-US"/>
              <a:pPr/>
              <a:t>‹#›</a:t>
            </a:fld>
            <a:endParaRPr lang="en-US" altLang="en-US"/>
          </a:p>
        </p:txBody>
      </p:sp>
    </p:spTree>
    <p:extLst>
      <p:ext uri="{BB962C8B-B14F-4D97-AF65-F5344CB8AC3E}">
        <p14:creationId xmlns:p14="http://schemas.microsoft.com/office/powerpoint/2010/main" val="1073433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C3F2488-521F-4378-8203-56F45093010B}" type="slidenum">
              <a:rPr lang="en-US"/>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6FE0D0E3-D0B9-479B-A01A-589305F7365C}" type="slidenum">
              <a:rPr lang="en-US" altLang="en-US"/>
              <a:pPr/>
              <a:t>‹#›</a:t>
            </a:fld>
            <a:endParaRPr lang="en-US" altLang="en-US"/>
          </a:p>
        </p:txBody>
      </p:sp>
    </p:spTree>
    <p:extLst>
      <p:ext uri="{BB962C8B-B14F-4D97-AF65-F5344CB8AC3E}">
        <p14:creationId xmlns:p14="http://schemas.microsoft.com/office/powerpoint/2010/main" val="5559691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85E589D8-CDB9-4D66-8EC8-7567416E7579}" type="slidenum">
              <a:rPr lang="en-US" altLang="en-US"/>
              <a:pPr/>
              <a:t>‹#›</a:t>
            </a:fld>
            <a:endParaRPr lang="en-US" altLang="en-US"/>
          </a:p>
        </p:txBody>
      </p:sp>
    </p:spTree>
    <p:extLst>
      <p:ext uri="{BB962C8B-B14F-4D97-AF65-F5344CB8AC3E}">
        <p14:creationId xmlns:p14="http://schemas.microsoft.com/office/powerpoint/2010/main" val="39835258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D46BC5BE-1848-4E2A-9461-3ED12628754B}" type="slidenum">
              <a:rPr lang="en-US" altLang="en-US"/>
              <a:pPr/>
              <a:t>‹#›</a:t>
            </a:fld>
            <a:endParaRPr lang="en-US" altLang="en-US"/>
          </a:p>
        </p:txBody>
      </p:sp>
    </p:spTree>
    <p:extLst>
      <p:ext uri="{BB962C8B-B14F-4D97-AF65-F5344CB8AC3E}">
        <p14:creationId xmlns:p14="http://schemas.microsoft.com/office/powerpoint/2010/main" val="8534690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6404E4D5-C993-4178-A920-4CB9C59623A2}" type="slidenum">
              <a:rPr lang="en-US" altLang="en-US"/>
              <a:pPr/>
              <a:t>‹#›</a:t>
            </a:fld>
            <a:endParaRPr lang="en-US" altLang="en-US"/>
          </a:p>
        </p:txBody>
      </p:sp>
    </p:spTree>
    <p:extLst>
      <p:ext uri="{BB962C8B-B14F-4D97-AF65-F5344CB8AC3E}">
        <p14:creationId xmlns:p14="http://schemas.microsoft.com/office/powerpoint/2010/main" val="26779497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1CE0173C-F95A-4B85-A811-97D5B4318304}" type="slidenum">
              <a:rPr lang="en-US" altLang="en-US"/>
              <a:pPr/>
              <a:t>‹#›</a:t>
            </a:fld>
            <a:endParaRPr lang="en-US" altLang="en-US"/>
          </a:p>
        </p:txBody>
      </p:sp>
    </p:spTree>
    <p:extLst>
      <p:ext uri="{BB962C8B-B14F-4D97-AF65-F5344CB8AC3E}">
        <p14:creationId xmlns:p14="http://schemas.microsoft.com/office/powerpoint/2010/main" val="155413139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E2BABB8C-7D54-4C4A-BF90-FA5F3AD81DC8}" type="slidenum">
              <a:rPr lang="en-US" altLang="en-US"/>
              <a:pPr/>
              <a:t>‹#›</a:t>
            </a:fld>
            <a:endParaRPr lang="en-US" altLang="en-US"/>
          </a:p>
        </p:txBody>
      </p:sp>
    </p:spTree>
    <p:extLst>
      <p:ext uri="{BB962C8B-B14F-4D97-AF65-F5344CB8AC3E}">
        <p14:creationId xmlns:p14="http://schemas.microsoft.com/office/powerpoint/2010/main" val="199918844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605220AF-3487-40D2-B548-DE0CA18367FC}" type="slidenum">
              <a:rPr lang="en-US" altLang="en-US"/>
              <a:pPr/>
              <a:t>‹#›</a:t>
            </a:fld>
            <a:endParaRPr lang="en-US" altLang="en-US"/>
          </a:p>
        </p:txBody>
      </p:sp>
    </p:spTree>
    <p:extLst>
      <p:ext uri="{BB962C8B-B14F-4D97-AF65-F5344CB8AC3E}">
        <p14:creationId xmlns:p14="http://schemas.microsoft.com/office/powerpoint/2010/main" val="179146025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7E4E43F1-58A0-4D6B-90FF-6B29B8BE4AB2}" type="slidenum">
              <a:rPr lang="en-US" altLang="en-US"/>
              <a:pPr/>
              <a:t>‹#›</a:t>
            </a:fld>
            <a:endParaRPr lang="en-US" altLang="en-US"/>
          </a:p>
        </p:txBody>
      </p:sp>
    </p:spTree>
    <p:extLst>
      <p:ext uri="{BB962C8B-B14F-4D97-AF65-F5344CB8AC3E}">
        <p14:creationId xmlns:p14="http://schemas.microsoft.com/office/powerpoint/2010/main" val="27785869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685EBD75-339A-4846-818A-6CC89369F99A}" type="slidenum">
              <a:rPr lang="en-US" altLang="en-US"/>
              <a:pPr/>
              <a:t>‹#›</a:t>
            </a:fld>
            <a:endParaRPr lang="en-US" altLang="en-US"/>
          </a:p>
        </p:txBody>
      </p:sp>
    </p:spTree>
    <p:extLst>
      <p:ext uri="{BB962C8B-B14F-4D97-AF65-F5344CB8AC3E}">
        <p14:creationId xmlns:p14="http://schemas.microsoft.com/office/powerpoint/2010/main" val="358941002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3613E5EB-F41B-4DA4-900C-FCA547B74B80}" type="slidenum">
              <a:rPr lang="en-US" altLang="en-US"/>
              <a:pPr/>
              <a:t>‹#›</a:t>
            </a:fld>
            <a:endParaRPr lang="en-US" altLang="en-US"/>
          </a:p>
        </p:txBody>
      </p:sp>
    </p:spTree>
    <p:extLst>
      <p:ext uri="{BB962C8B-B14F-4D97-AF65-F5344CB8AC3E}">
        <p14:creationId xmlns:p14="http://schemas.microsoft.com/office/powerpoint/2010/main" val="32867671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E6D6145-9BFF-4139-B96D-EAFCED5FC111}" type="slidenum">
              <a:rPr lang="en-US"/>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C1820F24-F1BD-47EB-8BA2-776F745C2E16}" type="slidenum">
              <a:rPr lang="en-US" altLang="en-US"/>
              <a:pPr/>
              <a:t>‹#›</a:t>
            </a:fld>
            <a:endParaRPr lang="en-US" altLang="en-US"/>
          </a:p>
        </p:txBody>
      </p:sp>
    </p:spTree>
    <p:extLst>
      <p:ext uri="{BB962C8B-B14F-4D97-AF65-F5344CB8AC3E}">
        <p14:creationId xmlns:p14="http://schemas.microsoft.com/office/powerpoint/2010/main" val="343923008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C3330628-326E-42A0-9330-2045A4404F61}" type="slidenum">
              <a:rPr lang="en-US" altLang="en-US"/>
              <a:pPr/>
              <a:t>‹#›</a:t>
            </a:fld>
            <a:endParaRPr lang="en-US" altLang="en-US"/>
          </a:p>
        </p:txBody>
      </p:sp>
    </p:spTree>
    <p:extLst>
      <p:ext uri="{BB962C8B-B14F-4D97-AF65-F5344CB8AC3E}">
        <p14:creationId xmlns:p14="http://schemas.microsoft.com/office/powerpoint/2010/main" val="150880102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C0CF55A7-9583-4C5E-823A-5ECDDE9E03E9}" type="slidenum">
              <a:rPr lang="en-US" altLang="en-US"/>
              <a:pPr/>
              <a:t>‹#›</a:t>
            </a:fld>
            <a:endParaRPr lang="en-US" altLang="en-US"/>
          </a:p>
        </p:txBody>
      </p:sp>
    </p:spTree>
    <p:extLst>
      <p:ext uri="{BB962C8B-B14F-4D97-AF65-F5344CB8AC3E}">
        <p14:creationId xmlns:p14="http://schemas.microsoft.com/office/powerpoint/2010/main" val="23439754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ED0A67A4-E38B-44EF-83C3-1AFDE875DEA2}" type="slidenum">
              <a:rPr lang="en-US" altLang="en-US"/>
              <a:pPr/>
              <a:t>‹#›</a:t>
            </a:fld>
            <a:endParaRPr lang="en-US" altLang="en-US"/>
          </a:p>
        </p:txBody>
      </p:sp>
    </p:spTree>
    <p:extLst>
      <p:ext uri="{BB962C8B-B14F-4D97-AF65-F5344CB8AC3E}">
        <p14:creationId xmlns:p14="http://schemas.microsoft.com/office/powerpoint/2010/main" val="150543321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1BDAC5DB-4E26-4934-903F-D709D38154D1}" type="slidenum">
              <a:rPr lang="en-US" altLang="en-US"/>
              <a:pPr/>
              <a:t>‹#›</a:t>
            </a:fld>
            <a:endParaRPr lang="en-US" altLang="en-US"/>
          </a:p>
        </p:txBody>
      </p:sp>
    </p:spTree>
    <p:extLst>
      <p:ext uri="{BB962C8B-B14F-4D97-AF65-F5344CB8AC3E}">
        <p14:creationId xmlns:p14="http://schemas.microsoft.com/office/powerpoint/2010/main" val="255631631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F0D04096-3A37-4D84-8909-5251E5536796}" type="slidenum">
              <a:rPr lang="en-US" altLang="en-US"/>
              <a:pPr/>
              <a:t>‹#›</a:t>
            </a:fld>
            <a:endParaRPr lang="en-US" altLang="en-US"/>
          </a:p>
        </p:txBody>
      </p:sp>
    </p:spTree>
    <p:extLst>
      <p:ext uri="{BB962C8B-B14F-4D97-AF65-F5344CB8AC3E}">
        <p14:creationId xmlns:p14="http://schemas.microsoft.com/office/powerpoint/2010/main" val="40856815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847DACFC-CC65-41BB-AB01-E547E6B5B66B}"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6F5D20B0-FDE9-409D-980E-BA094B550578}"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786EFA5C-1A3A-4BCE-BB76-B8E818266E7E}"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877FB08-0374-4E97-B8E9-EE2BB5A6C88A}"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C440AED-DC73-4DD0-A7F4-8EFC3C7CB031}"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5634"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2563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2563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endParaRPr lang="en-US"/>
          </a:p>
        </p:txBody>
      </p:sp>
      <p:sp>
        <p:nvSpPr>
          <p:cNvPr id="32563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endParaRPr lang="en-US"/>
          </a:p>
        </p:txBody>
      </p:sp>
      <p:sp>
        <p:nvSpPr>
          <p:cNvPr id="32563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fld id="{653799E3-721C-4D38-AF1A-06C1B4DC0982}"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21859"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21860"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400">
                <a:latin typeface="+mn-lt"/>
              </a:defRPr>
            </a:lvl1pPr>
          </a:lstStyle>
          <a:p>
            <a:endParaRPr lang="en-US" altLang="en-US"/>
          </a:p>
        </p:txBody>
      </p:sp>
      <p:sp>
        <p:nvSpPr>
          <p:cNvPr id="121861"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0" hangingPunct="0">
              <a:defRPr sz="1400">
                <a:latin typeface="+mn-lt"/>
              </a:defRPr>
            </a:lvl1pPr>
          </a:lstStyle>
          <a:p>
            <a:endParaRPr lang="en-US" altLang="en-US"/>
          </a:p>
        </p:txBody>
      </p:sp>
      <p:sp>
        <p:nvSpPr>
          <p:cNvPr id="121862"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400">
                <a:latin typeface="+mn-lt"/>
              </a:defRPr>
            </a:lvl1pPr>
          </a:lstStyle>
          <a:p>
            <a:fld id="{AA4744FB-2205-4A45-AAF7-7AD3D25780B4}" type="slidenum">
              <a:rPr lang="en-US" altLang="en-US"/>
              <a:pPr/>
              <a:t>‹#›</a:t>
            </a:fld>
            <a:endParaRPr lang="en-US" altLang="en-US"/>
          </a:p>
        </p:txBody>
      </p:sp>
    </p:spTree>
    <p:extLst>
      <p:ext uri="{BB962C8B-B14F-4D97-AF65-F5344CB8AC3E}">
        <p14:creationId xmlns:p14="http://schemas.microsoft.com/office/powerpoint/2010/main" val="139098009"/>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anose="02020603050405020304" pitchFamily="18" charset="0"/>
          <a:cs typeface="Arial" panose="020B0604020202020204" pitchFamily="34" charset="0"/>
        </a:defRPr>
      </a:lvl2pPr>
      <a:lvl3pPr algn="ctr" rtl="0" fontAlgn="base">
        <a:spcBef>
          <a:spcPct val="0"/>
        </a:spcBef>
        <a:spcAft>
          <a:spcPct val="0"/>
        </a:spcAft>
        <a:defRPr sz="4400">
          <a:solidFill>
            <a:schemeClr val="tx2"/>
          </a:solidFill>
          <a:latin typeface="Times New Roman" panose="02020603050405020304" pitchFamily="18" charset="0"/>
          <a:cs typeface="Arial" panose="020B0604020202020204" pitchFamily="34" charset="0"/>
        </a:defRPr>
      </a:lvl3pPr>
      <a:lvl4pPr algn="ctr" rtl="0" fontAlgn="base">
        <a:spcBef>
          <a:spcPct val="0"/>
        </a:spcBef>
        <a:spcAft>
          <a:spcPct val="0"/>
        </a:spcAft>
        <a:defRPr sz="4400">
          <a:solidFill>
            <a:schemeClr val="tx2"/>
          </a:solidFill>
          <a:latin typeface="Times New Roman" panose="02020603050405020304" pitchFamily="18" charset="0"/>
          <a:cs typeface="Arial" panose="020B0604020202020204" pitchFamily="34" charset="0"/>
        </a:defRPr>
      </a:lvl4pPr>
      <a:lvl5pPr algn="ctr" rtl="0" fontAlgn="base">
        <a:spcBef>
          <a:spcPct val="0"/>
        </a:spcBef>
        <a:spcAft>
          <a:spcPct val="0"/>
        </a:spcAft>
        <a:defRPr sz="4400">
          <a:solidFill>
            <a:schemeClr val="tx2"/>
          </a:solidFill>
          <a:latin typeface="Times New Roman" panose="02020603050405020304" pitchFamily="18" charset="0"/>
          <a:cs typeface="Arial" panose="020B0604020202020204" pitchFamily="34" charset="0"/>
        </a:defRPr>
      </a:lvl5pPr>
      <a:lvl6pPr marL="457200" algn="ctr" rtl="0" fontAlgn="base">
        <a:spcBef>
          <a:spcPct val="0"/>
        </a:spcBef>
        <a:spcAft>
          <a:spcPct val="0"/>
        </a:spcAft>
        <a:defRPr sz="4400">
          <a:solidFill>
            <a:schemeClr val="tx2"/>
          </a:solidFill>
          <a:latin typeface="Times New Roman" panose="02020603050405020304" pitchFamily="18" charset="0"/>
          <a:cs typeface="Arial" panose="020B0604020202020204" pitchFamily="34" charset="0"/>
        </a:defRPr>
      </a:lvl6pPr>
      <a:lvl7pPr marL="914400" algn="ctr" rtl="0" fontAlgn="base">
        <a:spcBef>
          <a:spcPct val="0"/>
        </a:spcBef>
        <a:spcAft>
          <a:spcPct val="0"/>
        </a:spcAft>
        <a:defRPr sz="4400">
          <a:solidFill>
            <a:schemeClr val="tx2"/>
          </a:solidFill>
          <a:latin typeface="Times New Roman" panose="02020603050405020304" pitchFamily="18" charset="0"/>
          <a:cs typeface="Arial" panose="020B0604020202020204" pitchFamily="34" charset="0"/>
        </a:defRPr>
      </a:lvl7pPr>
      <a:lvl8pPr marL="1371600" algn="ctr" rtl="0" fontAlgn="base">
        <a:spcBef>
          <a:spcPct val="0"/>
        </a:spcBef>
        <a:spcAft>
          <a:spcPct val="0"/>
        </a:spcAft>
        <a:defRPr sz="4400">
          <a:solidFill>
            <a:schemeClr val="tx2"/>
          </a:solidFill>
          <a:latin typeface="Times New Roman" panose="02020603050405020304" pitchFamily="18" charset="0"/>
          <a:cs typeface="Arial" panose="020B0604020202020204" pitchFamily="34" charset="0"/>
        </a:defRPr>
      </a:lvl8pPr>
      <a:lvl9pPr marL="1828800" algn="ctr" rtl="0" fontAlgn="base">
        <a:spcBef>
          <a:spcPct val="0"/>
        </a:spcBef>
        <a:spcAft>
          <a:spcPct val="0"/>
        </a:spcAft>
        <a:defRPr sz="4400">
          <a:solidFill>
            <a:schemeClr val="tx2"/>
          </a:solidFill>
          <a:latin typeface="Times New Roman" panose="02020603050405020304" pitchFamily="18" charset="0"/>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7570"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37571"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37572"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400">
                <a:latin typeface="+mn-lt"/>
              </a:defRPr>
            </a:lvl1pPr>
          </a:lstStyle>
          <a:p>
            <a:endParaRPr lang="en-US" altLang="en-US"/>
          </a:p>
        </p:txBody>
      </p:sp>
      <p:sp>
        <p:nvSpPr>
          <p:cNvPr id="237573"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0" hangingPunct="0">
              <a:defRPr sz="1400">
                <a:latin typeface="+mn-lt"/>
              </a:defRPr>
            </a:lvl1pPr>
          </a:lstStyle>
          <a:p>
            <a:endParaRPr lang="en-US" altLang="en-US"/>
          </a:p>
        </p:txBody>
      </p:sp>
      <p:sp>
        <p:nvSpPr>
          <p:cNvPr id="237574"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400">
                <a:latin typeface="+mn-lt"/>
              </a:defRPr>
            </a:lvl1pPr>
          </a:lstStyle>
          <a:p>
            <a:fld id="{DC73AEB4-6D9A-46FC-850E-42E87AC42A4F}" type="slidenum">
              <a:rPr lang="en-US" altLang="en-US"/>
              <a:pPr/>
              <a:t>‹#›</a:t>
            </a:fld>
            <a:endParaRPr lang="en-US" altLang="en-US"/>
          </a:p>
        </p:txBody>
      </p:sp>
    </p:spTree>
    <p:extLst>
      <p:ext uri="{BB962C8B-B14F-4D97-AF65-F5344CB8AC3E}">
        <p14:creationId xmlns:p14="http://schemas.microsoft.com/office/powerpoint/2010/main" val="114933318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anose="02020603050405020304" pitchFamily="18" charset="0"/>
          <a:cs typeface="Arial" panose="020B0604020202020204" pitchFamily="34" charset="0"/>
        </a:defRPr>
      </a:lvl2pPr>
      <a:lvl3pPr algn="ctr" rtl="0" fontAlgn="base">
        <a:spcBef>
          <a:spcPct val="0"/>
        </a:spcBef>
        <a:spcAft>
          <a:spcPct val="0"/>
        </a:spcAft>
        <a:defRPr sz="4400">
          <a:solidFill>
            <a:schemeClr val="tx2"/>
          </a:solidFill>
          <a:latin typeface="Times New Roman" panose="02020603050405020304" pitchFamily="18" charset="0"/>
          <a:cs typeface="Arial" panose="020B0604020202020204" pitchFamily="34" charset="0"/>
        </a:defRPr>
      </a:lvl3pPr>
      <a:lvl4pPr algn="ctr" rtl="0" fontAlgn="base">
        <a:spcBef>
          <a:spcPct val="0"/>
        </a:spcBef>
        <a:spcAft>
          <a:spcPct val="0"/>
        </a:spcAft>
        <a:defRPr sz="4400">
          <a:solidFill>
            <a:schemeClr val="tx2"/>
          </a:solidFill>
          <a:latin typeface="Times New Roman" panose="02020603050405020304" pitchFamily="18" charset="0"/>
          <a:cs typeface="Arial" panose="020B0604020202020204" pitchFamily="34" charset="0"/>
        </a:defRPr>
      </a:lvl4pPr>
      <a:lvl5pPr algn="ctr" rtl="0" fontAlgn="base">
        <a:spcBef>
          <a:spcPct val="0"/>
        </a:spcBef>
        <a:spcAft>
          <a:spcPct val="0"/>
        </a:spcAft>
        <a:defRPr sz="4400">
          <a:solidFill>
            <a:schemeClr val="tx2"/>
          </a:solidFill>
          <a:latin typeface="Times New Roman" panose="02020603050405020304" pitchFamily="18" charset="0"/>
          <a:cs typeface="Arial" panose="020B0604020202020204" pitchFamily="34" charset="0"/>
        </a:defRPr>
      </a:lvl5pPr>
      <a:lvl6pPr marL="457200" algn="ctr" rtl="0" fontAlgn="base">
        <a:spcBef>
          <a:spcPct val="0"/>
        </a:spcBef>
        <a:spcAft>
          <a:spcPct val="0"/>
        </a:spcAft>
        <a:defRPr sz="4400">
          <a:solidFill>
            <a:schemeClr val="tx2"/>
          </a:solidFill>
          <a:latin typeface="Times New Roman" panose="02020603050405020304" pitchFamily="18" charset="0"/>
          <a:cs typeface="Arial" panose="020B0604020202020204" pitchFamily="34" charset="0"/>
        </a:defRPr>
      </a:lvl6pPr>
      <a:lvl7pPr marL="914400" algn="ctr" rtl="0" fontAlgn="base">
        <a:spcBef>
          <a:spcPct val="0"/>
        </a:spcBef>
        <a:spcAft>
          <a:spcPct val="0"/>
        </a:spcAft>
        <a:defRPr sz="4400">
          <a:solidFill>
            <a:schemeClr val="tx2"/>
          </a:solidFill>
          <a:latin typeface="Times New Roman" panose="02020603050405020304" pitchFamily="18" charset="0"/>
          <a:cs typeface="Arial" panose="020B0604020202020204" pitchFamily="34" charset="0"/>
        </a:defRPr>
      </a:lvl7pPr>
      <a:lvl8pPr marL="1371600" algn="ctr" rtl="0" fontAlgn="base">
        <a:spcBef>
          <a:spcPct val="0"/>
        </a:spcBef>
        <a:spcAft>
          <a:spcPct val="0"/>
        </a:spcAft>
        <a:defRPr sz="4400">
          <a:solidFill>
            <a:schemeClr val="tx2"/>
          </a:solidFill>
          <a:latin typeface="Times New Roman" panose="02020603050405020304" pitchFamily="18" charset="0"/>
          <a:cs typeface="Arial" panose="020B0604020202020204" pitchFamily="34" charset="0"/>
        </a:defRPr>
      </a:lvl8pPr>
      <a:lvl9pPr marL="1828800" algn="ctr" rtl="0" fontAlgn="base">
        <a:spcBef>
          <a:spcPct val="0"/>
        </a:spcBef>
        <a:spcAft>
          <a:spcPct val="0"/>
        </a:spcAft>
        <a:defRPr sz="4400">
          <a:solidFill>
            <a:schemeClr val="tx2"/>
          </a:solidFill>
          <a:latin typeface="Times New Roman" panose="02020603050405020304" pitchFamily="18" charset="0"/>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40291"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40292"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400">
                <a:latin typeface="+mn-lt"/>
              </a:defRPr>
            </a:lvl1pPr>
          </a:lstStyle>
          <a:p>
            <a:endParaRPr lang="en-US" altLang="en-US"/>
          </a:p>
        </p:txBody>
      </p:sp>
      <p:sp>
        <p:nvSpPr>
          <p:cNvPr id="140293"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0" hangingPunct="0">
              <a:defRPr sz="1400">
                <a:latin typeface="+mn-lt"/>
              </a:defRPr>
            </a:lvl1pPr>
          </a:lstStyle>
          <a:p>
            <a:endParaRPr lang="en-US" altLang="en-US"/>
          </a:p>
        </p:txBody>
      </p:sp>
      <p:sp>
        <p:nvSpPr>
          <p:cNvPr id="140294"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400">
                <a:latin typeface="+mn-lt"/>
              </a:defRPr>
            </a:lvl1pPr>
          </a:lstStyle>
          <a:p>
            <a:fld id="{A91668AF-ED60-44EC-B5DA-835368D15525}" type="slidenum">
              <a:rPr lang="en-US" altLang="en-US"/>
              <a:pPr/>
              <a:t>‹#›</a:t>
            </a:fld>
            <a:endParaRPr lang="en-US" altLang="en-US"/>
          </a:p>
        </p:txBody>
      </p:sp>
    </p:spTree>
    <p:extLst>
      <p:ext uri="{BB962C8B-B14F-4D97-AF65-F5344CB8AC3E}">
        <p14:creationId xmlns:p14="http://schemas.microsoft.com/office/powerpoint/2010/main" val="4076707057"/>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anose="02020603050405020304" pitchFamily="18" charset="0"/>
          <a:cs typeface="Arial" panose="020B0604020202020204" pitchFamily="34" charset="0"/>
        </a:defRPr>
      </a:lvl2pPr>
      <a:lvl3pPr algn="ctr" rtl="0" fontAlgn="base">
        <a:spcBef>
          <a:spcPct val="0"/>
        </a:spcBef>
        <a:spcAft>
          <a:spcPct val="0"/>
        </a:spcAft>
        <a:defRPr sz="4400">
          <a:solidFill>
            <a:schemeClr val="tx2"/>
          </a:solidFill>
          <a:latin typeface="Times New Roman" panose="02020603050405020304" pitchFamily="18" charset="0"/>
          <a:cs typeface="Arial" panose="020B0604020202020204" pitchFamily="34" charset="0"/>
        </a:defRPr>
      </a:lvl3pPr>
      <a:lvl4pPr algn="ctr" rtl="0" fontAlgn="base">
        <a:spcBef>
          <a:spcPct val="0"/>
        </a:spcBef>
        <a:spcAft>
          <a:spcPct val="0"/>
        </a:spcAft>
        <a:defRPr sz="4400">
          <a:solidFill>
            <a:schemeClr val="tx2"/>
          </a:solidFill>
          <a:latin typeface="Times New Roman" panose="02020603050405020304" pitchFamily="18" charset="0"/>
          <a:cs typeface="Arial" panose="020B0604020202020204" pitchFamily="34" charset="0"/>
        </a:defRPr>
      </a:lvl4pPr>
      <a:lvl5pPr algn="ctr" rtl="0" fontAlgn="base">
        <a:spcBef>
          <a:spcPct val="0"/>
        </a:spcBef>
        <a:spcAft>
          <a:spcPct val="0"/>
        </a:spcAft>
        <a:defRPr sz="4400">
          <a:solidFill>
            <a:schemeClr val="tx2"/>
          </a:solidFill>
          <a:latin typeface="Times New Roman" panose="02020603050405020304" pitchFamily="18" charset="0"/>
          <a:cs typeface="Arial" panose="020B0604020202020204" pitchFamily="34" charset="0"/>
        </a:defRPr>
      </a:lvl5pPr>
      <a:lvl6pPr marL="457200" algn="ctr" rtl="0" fontAlgn="base">
        <a:spcBef>
          <a:spcPct val="0"/>
        </a:spcBef>
        <a:spcAft>
          <a:spcPct val="0"/>
        </a:spcAft>
        <a:defRPr sz="4400">
          <a:solidFill>
            <a:schemeClr val="tx2"/>
          </a:solidFill>
          <a:latin typeface="Times New Roman" panose="02020603050405020304" pitchFamily="18" charset="0"/>
          <a:cs typeface="Arial" panose="020B0604020202020204" pitchFamily="34" charset="0"/>
        </a:defRPr>
      </a:lvl6pPr>
      <a:lvl7pPr marL="914400" algn="ctr" rtl="0" fontAlgn="base">
        <a:spcBef>
          <a:spcPct val="0"/>
        </a:spcBef>
        <a:spcAft>
          <a:spcPct val="0"/>
        </a:spcAft>
        <a:defRPr sz="4400">
          <a:solidFill>
            <a:schemeClr val="tx2"/>
          </a:solidFill>
          <a:latin typeface="Times New Roman" panose="02020603050405020304" pitchFamily="18" charset="0"/>
          <a:cs typeface="Arial" panose="020B0604020202020204" pitchFamily="34" charset="0"/>
        </a:defRPr>
      </a:lvl7pPr>
      <a:lvl8pPr marL="1371600" algn="ctr" rtl="0" fontAlgn="base">
        <a:spcBef>
          <a:spcPct val="0"/>
        </a:spcBef>
        <a:spcAft>
          <a:spcPct val="0"/>
        </a:spcAft>
        <a:defRPr sz="4400">
          <a:solidFill>
            <a:schemeClr val="tx2"/>
          </a:solidFill>
          <a:latin typeface="Times New Roman" panose="02020603050405020304" pitchFamily="18" charset="0"/>
          <a:cs typeface="Arial" panose="020B0604020202020204" pitchFamily="34" charset="0"/>
        </a:defRPr>
      </a:lvl8pPr>
      <a:lvl9pPr marL="1828800" algn="ctr" rtl="0" fontAlgn="base">
        <a:spcBef>
          <a:spcPct val="0"/>
        </a:spcBef>
        <a:spcAft>
          <a:spcPct val="0"/>
        </a:spcAft>
        <a:defRPr sz="4400">
          <a:solidFill>
            <a:schemeClr val="tx2"/>
          </a:solidFill>
          <a:latin typeface="Times New Roman" panose="02020603050405020304" pitchFamily="18" charset="0"/>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image" Target="../media/image15.png"/><Relationship Id="rId7" Type="http://schemas.openxmlformats.org/officeDocument/2006/relationships/image" Target="../media/image13.wmf"/><Relationship Id="rId2" Type="http://schemas.openxmlformats.org/officeDocument/2006/relationships/slideLayout" Target="../slideLayouts/slideLayout14.xml"/><Relationship Id="rId1" Type="http://schemas.openxmlformats.org/officeDocument/2006/relationships/vmlDrawing" Target="../drawings/vmlDrawing4.vml"/><Relationship Id="rId6" Type="http://schemas.openxmlformats.org/officeDocument/2006/relationships/oleObject" Target="../embeddings/oleObject6.bin"/><Relationship Id="rId5" Type="http://schemas.openxmlformats.org/officeDocument/2006/relationships/image" Target="../media/image12.wmf"/><Relationship Id="rId4" Type="http://schemas.openxmlformats.org/officeDocument/2006/relationships/oleObject" Target="../embeddings/oleObject5.bin"/><Relationship Id="rId9" Type="http://schemas.openxmlformats.org/officeDocument/2006/relationships/image" Target="../media/image14.wmf"/></Relationships>
</file>

<file path=ppt/slides/_rels/slide15.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oleObject" Target="../embeddings/oleObject8.bin"/><Relationship Id="rId7" Type="http://schemas.openxmlformats.org/officeDocument/2006/relationships/oleObject" Target="../embeddings/oleObject10.bin"/><Relationship Id="rId2" Type="http://schemas.openxmlformats.org/officeDocument/2006/relationships/slideLayout" Target="../slideLayouts/slideLayout36.xml"/><Relationship Id="rId1" Type="http://schemas.openxmlformats.org/officeDocument/2006/relationships/vmlDrawing" Target="../drawings/vmlDrawing5.vml"/><Relationship Id="rId6" Type="http://schemas.openxmlformats.org/officeDocument/2006/relationships/image" Target="../media/image17.wmf"/><Relationship Id="rId5" Type="http://schemas.openxmlformats.org/officeDocument/2006/relationships/oleObject" Target="../embeddings/oleObject9.bin"/><Relationship Id="rId4" Type="http://schemas.openxmlformats.org/officeDocument/2006/relationships/image" Target="../media/image16.emf"/></Relationships>
</file>

<file path=ppt/slides/_rels/slide16.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slideLayout" Target="../slideLayouts/slideLayout14.xml"/><Relationship Id="rId5" Type="http://schemas.openxmlformats.org/officeDocument/2006/relationships/image" Target="../media/image22.png"/><Relationship Id="rId4" Type="http://schemas.openxmlformats.org/officeDocument/2006/relationships/image" Target="../media/image21.wmf"/></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40.xml"/><Relationship Id="rId1" Type="http://schemas.openxmlformats.org/officeDocument/2006/relationships/vmlDrawing" Target="../drawings/vmlDrawing6.vml"/><Relationship Id="rId4" Type="http://schemas.openxmlformats.org/officeDocument/2006/relationships/image" Target="../media/image28.wmf"/></Relationships>
</file>

<file path=ppt/slides/_rels/slide24.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slideLayout" Target="../slideLayouts/slideLayout36.xml"/><Relationship Id="rId6" Type="http://schemas.openxmlformats.org/officeDocument/2006/relationships/image" Target="../media/image33.wmf"/><Relationship Id="rId5" Type="http://schemas.openxmlformats.org/officeDocument/2006/relationships/image" Target="../media/image32.wmf"/><Relationship Id="rId4" Type="http://schemas.openxmlformats.org/officeDocument/2006/relationships/image" Target="../media/image31.wmf"/></Relationships>
</file>

<file path=ppt/slides/_rels/slide25.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4.wmf"/><Relationship Id="rId1" Type="http://schemas.openxmlformats.org/officeDocument/2006/relationships/slideLayout" Target="../slideLayouts/slideLayout36.xml"/><Relationship Id="rId6" Type="http://schemas.openxmlformats.org/officeDocument/2006/relationships/image" Target="../media/image33.wmf"/><Relationship Id="rId5" Type="http://schemas.openxmlformats.org/officeDocument/2006/relationships/image" Target="../media/image37.wmf"/><Relationship Id="rId4" Type="http://schemas.openxmlformats.org/officeDocument/2006/relationships/image" Target="../media/image36.wmf"/></Relationships>
</file>

<file path=ppt/slides/_rels/slide26.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38.wmf"/><Relationship Id="rId1" Type="http://schemas.openxmlformats.org/officeDocument/2006/relationships/slideLayout" Target="../slideLayouts/slideLayout36.xml"/><Relationship Id="rId6" Type="http://schemas.openxmlformats.org/officeDocument/2006/relationships/image" Target="../media/image33.wmf"/><Relationship Id="rId5" Type="http://schemas.openxmlformats.org/officeDocument/2006/relationships/image" Target="../media/image41.wmf"/><Relationship Id="rId4" Type="http://schemas.openxmlformats.org/officeDocument/2006/relationships/image" Target="../media/image40.w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4.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vmlDrawing" Target="../drawings/vmlDrawing2.vml"/><Relationship Id="rId4" Type="http://schemas.openxmlformats.org/officeDocument/2006/relationships/image" Target="../media/image3.wmf"/></Relationships>
</file>

<file path=ppt/slides/_rels/slide5.xml.rels><?xml version="1.0" encoding="UTF-8" standalone="yes"?>
<Relationships xmlns="http://schemas.openxmlformats.org/package/2006/relationships"><Relationship Id="rId8" Type="http://schemas.openxmlformats.org/officeDocument/2006/relationships/image" Target="../media/image5.wmf"/><Relationship Id="rId3" Type="http://schemas.openxmlformats.org/officeDocument/2006/relationships/slideLayout" Target="../slideLayouts/slideLayout30.xml"/><Relationship Id="rId7" Type="http://schemas.openxmlformats.org/officeDocument/2006/relationships/oleObject" Target="../embeddings/oleObject4.bin"/><Relationship Id="rId2" Type="http://schemas.openxmlformats.org/officeDocument/2006/relationships/vmlDrawing" Target="../drawings/vmlDrawing3.vml"/><Relationship Id="rId1" Type="http://schemas.openxmlformats.org/officeDocument/2006/relationships/themeOverride" Target="../theme/themeOverride1.xml"/><Relationship Id="rId6" Type="http://schemas.openxmlformats.org/officeDocument/2006/relationships/image" Target="../media/image4.wmf"/><Relationship Id="rId5" Type="http://schemas.openxmlformats.org/officeDocument/2006/relationships/oleObject" Target="../embeddings/oleObject3.bin"/><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1.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2" name="Picture 2" descr="fig1nolabe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298575"/>
            <a:ext cx="7067550" cy="5178425"/>
          </a:xfrm>
          <a:prstGeom prst="rect">
            <a:avLst/>
          </a:prstGeom>
          <a:noFill/>
          <a:extLst>
            <a:ext uri="{909E8E84-426E-40DD-AFC4-6F175D3DCCD1}">
              <a14:hiddenFill xmlns:a14="http://schemas.microsoft.com/office/drawing/2010/main">
                <a:solidFill>
                  <a:srgbClr val="FFFFFF"/>
                </a:solidFill>
              </a14:hiddenFill>
            </a:ext>
          </a:extLst>
        </p:spPr>
      </p:pic>
      <p:sp>
        <p:nvSpPr>
          <p:cNvPr id="122883" name="Rectangle 3"/>
          <p:cNvSpPr>
            <a:spLocks noGrp="1" noChangeArrowheads="1"/>
          </p:cNvSpPr>
          <p:nvPr>
            <p:ph type="title"/>
          </p:nvPr>
        </p:nvSpPr>
        <p:spPr>
          <a:xfrm>
            <a:off x="762000" y="0"/>
            <a:ext cx="7772400" cy="1066800"/>
          </a:xfrm>
        </p:spPr>
        <p:txBody>
          <a:bodyPr/>
          <a:lstStyle/>
          <a:p>
            <a:r>
              <a:rPr lang="en-US" altLang="en-US" sz="4000"/>
              <a:t>What physical factors affect runoff terms in the water balance?</a:t>
            </a:r>
          </a:p>
        </p:txBody>
      </p:sp>
      <p:sp>
        <p:nvSpPr>
          <p:cNvPr id="122884" name="Text Box 4"/>
          <p:cNvSpPr txBox="1">
            <a:spLocks noChangeArrowheads="1"/>
          </p:cNvSpPr>
          <p:nvPr/>
        </p:nvSpPr>
        <p:spPr bwMode="auto">
          <a:xfrm>
            <a:off x="6400800" y="1447800"/>
            <a:ext cx="2514600"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1775" indent="-231775">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31775" marR="0" lvl="0" indent="-231775" algn="l" defTabSz="914400" rtl="0" eaLnBrk="1" fontAlgn="base" latinLnBrk="0" hangingPunct="1">
              <a:lnSpc>
                <a:spcPct val="100000"/>
              </a:lnSpc>
              <a:spcBef>
                <a:spcPct val="50000"/>
              </a:spcBef>
              <a:spcAft>
                <a:spcPct val="0"/>
              </a:spcAft>
              <a:buClrTx/>
              <a:buSzTx/>
              <a:buFontTx/>
              <a:buChar char="•"/>
              <a:tabLst/>
              <a:defRPr/>
            </a:pPr>
            <a:r>
              <a:rPr kumimoji="0" lang="en-US" altLang="en-US" sz="2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Climate</a:t>
            </a:r>
          </a:p>
          <a:p>
            <a:pPr marL="231775" marR="0" lvl="0" indent="-231775" algn="l" defTabSz="914400" rtl="0" eaLnBrk="1" fontAlgn="base" latinLnBrk="0" hangingPunct="1">
              <a:lnSpc>
                <a:spcPct val="100000"/>
              </a:lnSpc>
              <a:spcBef>
                <a:spcPct val="50000"/>
              </a:spcBef>
              <a:spcAft>
                <a:spcPct val="0"/>
              </a:spcAft>
              <a:buClrTx/>
              <a:buSzTx/>
              <a:buFontTx/>
              <a:buChar char="•"/>
              <a:tabLst/>
              <a:defRPr/>
            </a:pPr>
            <a:r>
              <a:rPr kumimoji="0" lang="en-US" altLang="en-US" sz="2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Topography</a:t>
            </a:r>
          </a:p>
          <a:p>
            <a:pPr marL="231775" marR="0" lvl="0" indent="-231775" algn="l" defTabSz="914400" rtl="0" eaLnBrk="1" fontAlgn="base" latinLnBrk="0" hangingPunct="1">
              <a:lnSpc>
                <a:spcPct val="100000"/>
              </a:lnSpc>
              <a:spcBef>
                <a:spcPct val="50000"/>
              </a:spcBef>
              <a:spcAft>
                <a:spcPct val="0"/>
              </a:spcAft>
              <a:buClrTx/>
              <a:buSzTx/>
              <a:buFontTx/>
              <a:buChar char="•"/>
              <a:tabLst/>
              <a:defRPr/>
            </a:pPr>
            <a:r>
              <a:rPr kumimoji="0" lang="en-US" altLang="en-US" sz="2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Soils</a:t>
            </a:r>
          </a:p>
          <a:p>
            <a:pPr marL="231775" marR="0" lvl="0" indent="-231775" algn="l" defTabSz="914400" rtl="0" eaLnBrk="1" fontAlgn="base" latinLnBrk="0" hangingPunct="1">
              <a:lnSpc>
                <a:spcPct val="100000"/>
              </a:lnSpc>
              <a:spcBef>
                <a:spcPct val="50000"/>
              </a:spcBef>
              <a:spcAft>
                <a:spcPct val="0"/>
              </a:spcAft>
              <a:buClrTx/>
              <a:buSzTx/>
              <a:buFontTx/>
              <a:buChar char="•"/>
              <a:tabLst/>
              <a:defRPr/>
            </a:pPr>
            <a:r>
              <a:rPr kumimoji="0" lang="en-US" altLang="en-US" sz="2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Vegetation</a:t>
            </a:r>
          </a:p>
          <a:p>
            <a:pPr marL="231775" marR="0" lvl="0" indent="-231775" algn="l" defTabSz="914400" rtl="0" eaLnBrk="1" fontAlgn="base" latinLnBrk="0" hangingPunct="1">
              <a:lnSpc>
                <a:spcPct val="100000"/>
              </a:lnSpc>
              <a:spcBef>
                <a:spcPct val="50000"/>
              </a:spcBef>
              <a:spcAft>
                <a:spcPct val="0"/>
              </a:spcAft>
              <a:buClrTx/>
              <a:buSzTx/>
              <a:buFontTx/>
              <a:buChar char="•"/>
              <a:tabLst/>
              <a:defRPr/>
            </a:pPr>
            <a:r>
              <a:rPr kumimoji="0" lang="en-US" altLang="en-US" sz="2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Land-use</a:t>
            </a:r>
          </a:p>
        </p:txBody>
      </p:sp>
    </p:spTree>
    <p:extLst>
      <p:ext uri="{BB962C8B-B14F-4D97-AF65-F5344CB8AC3E}">
        <p14:creationId xmlns:p14="http://schemas.microsoft.com/office/powerpoint/2010/main" val="38191096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9010" name="Picture 2" descr="profile_pho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488" y="1096963"/>
            <a:ext cx="4329112" cy="3875087"/>
          </a:xfrm>
          <a:prstGeom prst="rect">
            <a:avLst/>
          </a:prstGeom>
          <a:noFill/>
          <a:extLst>
            <a:ext uri="{909E8E84-426E-40DD-AFC4-6F175D3DCCD1}">
              <a14:hiddenFill xmlns:a14="http://schemas.microsoft.com/office/drawing/2010/main">
                <a:solidFill>
                  <a:srgbClr val="FFFFFF"/>
                </a:solidFill>
              </a14:hiddenFill>
            </a:ext>
          </a:extLst>
        </p:spPr>
      </p:pic>
      <p:sp>
        <p:nvSpPr>
          <p:cNvPr id="299011" name="Rectangle 3"/>
          <p:cNvSpPr>
            <a:spLocks noChangeArrowheads="1"/>
          </p:cNvSpPr>
          <p:nvPr/>
        </p:nvSpPr>
        <p:spPr bwMode="auto">
          <a:xfrm>
            <a:off x="558800" y="5502275"/>
            <a:ext cx="8164513"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smtClean="0">
                <a:ln>
                  <a:noFill/>
                </a:ln>
                <a:solidFill>
                  <a:srgbClr val="000000"/>
                </a:solidFill>
                <a:effectLst/>
                <a:uLnTx/>
                <a:uFillTx/>
                <a:latin typeface="Garamond" panose="02020404030301010803" pitchFamily="18" charset="0"/>
                <a:ea typeface="+mn-ea"/>
                <a:cs typeface="Arial" panose="020B0604020202020204" pitchFamily="34" charset="0"/>
              </a:rPr>
              <a:t>(a) Photograph of cross section through soil following dye tracing experiment. (b) Moisture content inferred from dye tracing experiment.  (Courtesy of Markus Weiler)</a:t>
            </a:r>
          </a:p>
        </p:txBody>
      </p:sp>
      <p:pic>
        <p:nvPicPr>
          <p:cNvPr id="299012" name="Picture 4" descr="4low-v3_improv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5400" y="2333625"/>
            <a:ext cx="3048000" cy="3048000"/>
          </a:xfrm>
          <a:prstGeom prst="rect">
            <a:avLst/>
          </a:prstGeom>
          <a:noFill/>
          <a:extLst>
            <a:ext uri="{909E8E84-426E-40DD-AFC4-6F175D3DCCD1}">
              <a14:hiddenFill xmlns:a14="http://schemas.microsoft.com/office/drawing/2010/main">
                <a:solidFill>
                  <a:srgbClr val="FFFFFF"/>
                </a:solidFill>
              </a14:hiddenFill>
            </a:ext>
          </a:extLst>
        </p:spPr>
      </p:pic>
      <p:sp>
        <p:nvSpPr>
          <p:cNvPr id="299013" name="Text Box 5"/>
          <p:cNvSpPr txBox="1">
            <a:spLocks noChangeArrowheads="1"/>
          </p:cNvSpPr>
          <p:nvPr/>
        </p:nvSpPr>
        <p:spPr bwMode="auto">
          <a:xfrm>
            <a:off x="792163" y="369888"/>
            <a:ext cx="74676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3200" b="1" i="0" u="none" strike="noStrike" kern="1200" cap="none" spc="0" normalizeH="0" baseline="0" noProof="0" smtClean="0">
                <a:ln>
                  <a:noFill/>
                </a:ln>
                <a:solidFill>
                  <a:srgbClr val="FF3300"/>
                </a:solidFill>
                <a:effectLst/>
                <a:uLnTx/>
                <a:uFillTx/>
                <a:latin typeface="Garamond" panose="02020404030301010803" pitchFamily="18" charset="0"/>
                <a:ea typeface="+mn-ea"/>
                <a:cs typeface="Arial" panose="020B0604020202020204" pitchFamily="34" charset="0"/>
              </a:rPr>
              <a:t>Infiltration follows preferential pathways</a:t>
            </a:r>
          </a:p>
        </p:txBody>
      </p:sp>
    </p:spTree>
    <p:extLst>
      <p:ext uri="{BB962C8B-B14F-4D97-AF65-F5344CB8AC3E}">
        <p14:creationId xmlns:p14="http://schemas.microsoft.com/office/powerpoint/2010/main" val="28227909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a:xfrm>
            <a:off x="685800" y="120650"/>
            <a:ext cx="7772400" cy="1143000"/>
          </a:xfrm>
        </p:spPr>
        <p:txBody>
          <a:bodyPr/>
          <a:lstStyle/>
          <a:p>
            <a:r>
              <a:rPr lang="en-US" altLang="en-US"/>
              <a:t>Vegetation</a:t>
            </a:r>
          </a:p>
        </p:txBody>
      </p:sp>
      <p:sp>
        <p:nvSpPr>
          <p:cNvPr id="143363" name="Rectangle 3"/>
          <p:cNvSpPr>
            <a:spLocks noGrp="1" noChangeArrowheads="1"/>
          </p:cNvSpPr>
          <p:nvPr>
            <p:ph type="body" idx="1"/>
          </p:nvPr>
        </p:nvSpPr>
        <p:spPr>
          <a:xfrm>
            <a:off x="685800" y="1492250"/>
            <a:ext cx="7772400" cy="4114800"/>
          </a:xfrm>
        </p:spPr>
        <p:txBody>
          <a:bodyPr/>
          <a:lstStyle/>
          <a:p>
            <a:r>
              <a:rPr lang="en-US" altLang="en-US" dirty="0"/>
              <a:t>Density (leaf area index</a:t>
            </a:r>
            <a:r>
              <a:rPr lang="en-US" altLang="en-US" dirty="0" smtClean="0"/>
              <a:t>)</a:t>
            </a:r>
          </a:p>
          <a:p>
            <a:pPr lvl="1"/>
            <a:r>
              <a:rPr lang="en-US" altLang="en-US" dirty="0" smtClean="0"/>
              <a:t>Affects interception</a:t>
            </a:r>
            <a:endParaRPr lang="en-US" altLang="en-US" dirty="0"/>
          </a:p>
          <a:p>
            <a:r>
              <a:rPr lang="en-US" altLang="en-US" dirty="0"/>
              <a:t>Canopy conductance (relates ET to atmosphere vapor pressure deficit)</a:t>
            </a:r>
          </a:p>
          <a:p>
            <a:r>
              <a:rPr lang="en-US" altLang="en-US" dirty="0"/>
              <a:t>Root depth, strength and density (inhibit erosion and landslides</a:t>
            </a:r>
            <a:r>
              <a:rPr lang="en-US" altLang="en-US" dirty="0" smtClean="0"/>
              <a:t>)</a:t>
            </a:r>
          </a:p>
          <a:p>
            <a:r>
              <a:rPr lang="en-US" altLang="en-US" dirty="0" smtClean="0"/>
              <a:t>Drives soil formation and responsible for preferential pathways</a:t>
            </a:r>
            <a:endParaRPr lang="en-US" altLang="en-US" dirty="0"/>
          </a:p>
        </p:txBody>
      </p:sp>
    </p:spTree>
    <p:extLst>
      <p:ext uri="{BB962C8B-B14F-4D97-AF65-F5344CB8AC3E}">
        <p14:creationId xmlns:p14="http://schemas.microsoft.com/office/powerpoint/2010/main" val="33212055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a:xfrm>
            <a:off x="685800" y="-66675"/>
            <a:ext cx="7772400" cy="838200"/>
          </a:xfrm>
        </p:spPr>
        <p:txBody>
          <a:bodyPr/>
          <a:lstStyle/>
          <a:p>
            <a:r>
              <a:rPr lang="en-US" altLang="en-US"/>
              <a:t>Land use</a:t>
            </a:r>
          </a:p>
        </p:txBody>
      </p:sp>
      <p:sp>
        <p:nvSpPr>
          <p:cNvPr id="144387" name="Rectangle 3"/>
          <p:cNvSpPr>
            <a:spLocks noGrp="1" noChangeArrowheads="1"/>
          </p:cNvSpPr>
          <p:nvPr>
            <p:ph type="body" idx="1"/>
          </p:nvPr>
        </p:nvSpPr>
        <p:spPr>
          <a:xfrm>
            <a:off x="685800" y="847725"/>
            <a:ext cx="7772400" cy="5029200"/>
          </a:xfrm>
        </p:spPr>
        <p:txBody>
          <a:bodyPr/>
          <a:lstStyle/>
          <a:p>
            <a:pPr>
              <a:lnSpc>
                <a:spcPct val="90000"/>
              </a:lnSpc>
            </a:pPr>
            <a:r>
              <a:rPr lang="en-US" altLang="en-US" sz="2800"/>
              <a:t>Agriculture</a:t>
            </a:r>
          </a:p>
          <a:p>
            <a:pPr lvl="1">
              <a:lnSpc>
                <a:spcPct val="90000"/>
              </a:lnSpc>
            </a:pPr>
            <a:r>
              <a:rPr lang="en-US" altLang="en-US" sz="2400"/>
              <a:t>Irrigation withdrawals</a:t>
            </a:r>
          </a:p>
          <a:p>
            <a:pPr lvl="1">
              <a:lnSpc>
                <a:spcPct val="90000"/>
              </a:lnSpc>
            </a:pPr>
            <a:r>
              <a:rPr lang="en-US" altLang="en-US" sz="2400"/>
              <a:t>Erodibility</a:t>
            </a:r>
          </a:p>
          <a:p>
            <a:pPr lvl="1">
              <a:lnSpc>
                <a:spcPct val="90000"/>
              </a:lnSpc>
            </a:pPr>
            <a:r>
              <a:rPr lang="en-US" altLang="en-US" sz="2400"/>
              <a:t>Infiltration capacity</a:t>
            </a:r>
          </a:p>
          <a:p>
            <a:pPr lvl="1">
              <a:lnSpc>
                <a:spcPct val="90000"/>
              </a:lnSpc>
            </a:pPr>
            <a:r>
              <a:rPr lang="en-US" altLang="en-US" sz="2400"/>
              <a:t>Pollution (Manure, E. Coli, fertilizers, …)</a:t>
            </a:r>
          </a:p>
          <a:p>
            <a:pPr>
              <a:lnSpc>
                <a:spcPct val="90000"/>
              </a:lnSpc>
            </a:pPr>
            <a:r>
              <a:rPr lang="en-US" altLang="en-US" sz="2800"/>
              <a:t>Urbanization</a:t>
            </a:r>
          </a:p>
          <a:p>
            <a:pPr lvl="1">
              <a:lnSpc>
                <a:spcPct val="90000"/>
              </a:lnSpc>
            </a:pPr>
            <a:r>
              <a:rPr lang="en-US" altLang="en-US" sz="2400"/>
              <a:t>Impervious areas</a:t>
            </a:r>
          </a:p>
          <a:p>
            <a:pPr lvl="1">
              <a:lnSpc>
                <a:spcPct val="90000"/>
              </a:lnSpc>
            </a:pPr>
            <a:r>
              <a:rPr lang="en-US" altLang="en-US" sz="2400"/>
              <a:t>Water withdrawals</a:t>
            </a:r>
          </a:p>
          <a:p>
            <a:pPr lvl="1">
              <a:lnSpc>
                <a:spcPct val="90000"/>
              </a:lnSpc>
            </a:pPr>
            <a:r>
              <a:rPr lang="en-US" altLang="en-US" sz="2400"/>
              <a:t>Stormwater drains / soak pits</a:t>
            </a:r>
          </a:p>
          <a:p>
            <a:pPr lvl="1">
              <a:lnSpc>
                <a:spcPct val="90000"/>
              </a:lnSpc>
            </a:pPr>
            <a:r>
              <a:rPr lang="en-US" altLang="en-US" sz="2400"/>
              <a:t>Pollution</a:t>
            </a:r>
          </a:p>
          <a:p>
            <a:pPr lvl="2">
              <a:lnSpc>
                <a:spcPct val="90000"/>
              </a:lnSpc>
            </a:pPr>
            <a:r>
              <a:rPr lang="en-US" altLang="en-US" sz="2000"/>
              <a:t>Wastewater discharge</a:t>
            </a:r>
          </a:p>
          <a:p>
            <a:pPr lvl="2">
              <a:lnSpc>
                <a:spcPct val="90000"/>
              </a:lnSpc>
            </a:pPr>
            <a:r>
              <a:rPr lang="en-US" altLang="en-US" sz="2000"/>
              <a:t>Street runoff</a:t>
            </a:r>
          </a:p>
        </p:txBody>
      </p:sp>
    </p:spTree>
    <p:extLst>
      <p:ext uri="{BB962C8B-B14F-4D97-AF65-F5344CB8AC3E}">
        <p14:creationId xmlns:p14="http://schemas.microsoft.com/office/powerpoint/2010/main" val="15028261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ChangeArrowheads="1"/>
          </p:cNvSpPr>
          <p:nvPr/>
        </p:nvSpPr>
        <p:spPr bwMode="auto">
          <a:xfrm>
            <a:off x="179388" y="765175"/>
            <a:ext cx="5913437" cy="42005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46435" name="Text Box 3"/>
          <p:cNvSpPr txBox="1">
            <a:spLocks noChangeArrowheads="1"/>
          </p:cNvSpPr>
          <p:nvPr/>
        </p:nvSpPr>
        <p:spPr bwMode="auto">
          <a:xfrm>
            <a:off x="231775" y="1884363"/>
            <a:ext cx="2357438" cy="1739900"/>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1800" b="1"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t>Horton overland flow dominates hydrograph;  contributions from subsurface stormflow are less important</a:t>
            </a:r>
          </a:p>
        </p:txBody>
      </p:sp>
      <p:sp>
        <p:nvSpPr>
          <p:cNvPr id="146436" name="Text Box 4"/>
          <p:cNvSpPr txBox="1">
            <a:spLocks noChangeArrowheads="1"/>
          </p:cNvSpPr>
          <p:nvPr/>
        </p:nvSpPr>
        <p:spPr bwMode="auto">
          <a:xfrm>
            <a:off x="3559175" y="812800"/>
            <a:ext cx="2505075" cy="1465263"/>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1800" b="1"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t>Direct precipitation and return flow dominate hydrograph; subsurface stormflow less important</a:t>
            </a:r>
          </a:p>
        </p:txBody>
      </p:sp>
      <p:sp>
        <p:nvSpPr>
          <p:cNvPr id="146437" name="Text Box 5"/>
          <p:cNvSpPr txBox="1">
            <a:spLocks noChangeArrowheads="1"/>
          </p:cNvSpPr>
          <p:nvPr/>
        </p:nvSpPr>
        <p:spPr bwMode="auto">
          <a:xfrm>
            <a:off x="3541713" y="3198813"/>
            <a:ext cx="2528887" cy="1739900"/>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1800" b="1"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t>Subsurface stormflow dominates hydrograph volumetrically; peaks produced by return flow and direct precipitation</a:t>
            </a:r>
          </a:p>
        </p:txBody>
      </p:sp>
      <p:sp>
        <p:nvSpPr>
          <p:cNvPr id="146438" name="Text Box 6"/>
          <p:cNvSpPr txBox="1">
            <a:spLocks noChangeArrowheads="1"/>
          </p:cNvSpPr>
          <p:nvPr/>
        </p:nvSpPr>
        <p:spPr bwMode="auto">
          <a:xfrm>
            <a:off x="176213" y="4946650"/>
            <a:ext cx="27305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1800" b="1"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t>Arid to sub-humid climate; thin vegetation or disturbed by humans</a:t>
            </a:r>
          </a:p>
        </p:txBody>
      </p:sp>
      <p:sp>
        <p:nvSpPr>
          <p:cNvPr id="146439" name="Text Box 7"/>
          <p:cNvSpPr txBox="1">
            <a:spLocks noChangeArrowheads="1"/>
          </p:cNvSpPr>
          <p:nvPr/>
        </p:nvSpPr>
        <p:spPr bwMode="auto">
          <a:xfrm>
            <a:off x="3540125" y="4951413"/>
            <a:ext cx="214471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1800" b="1"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t>Humid climate; dense vegetation</a:t>
            </a:r>
          </a:p>
        </p:txBody>
      </p:sp>
      <p:sp>
        <p:nvSpPr>
          <p:cNvPr id="146440" name="Text Box 8"/>
          <p:cNvSpPr txBox="1">
            <a:spLocks noChangeArrowheads="1"/>
          </p:cNvSpPr>
          <p:nvPr/>
        </p:nvSpPr>
        <p:spPr bwMode="auto">
          <a:xfrm>
            <a:off x="6070600" y="3492500"/>
            <a:ext cx="2198688"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1800" b="1"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t>Steep, straight hillslopes; deep,very permeable soils; narrow valley bottoms</a:t>
            </a:r>
          </a:p>
        </p:txBody>
      </p:sp>
      <p:sp>
        <p:nvSpPr>
          <p:cNvPr id="146441" name="Text Box 9"/>
          <p:cNvSpPr txBox="1">
            <a:spLocks noChangeArrowheads="1"/>
          </p:cNvSpPr>
          <p:nvPr/>
        </p:nvSpPr>
        <p:spPr bwMode="auto">
          <a:xfrm>
            <a:off x="6070600" y="728663"/>
            <a:ext cx="2251075" cy="1465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1800" b="1"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t>Thin soils; gentle concave footslopes; wide valley bottoms; soils of high to low permeability</a:t>
            </a:r>
          </a:p>
        </p:txBody>
      </p:sp>
      <p:sp>
        <p:nvSpPr>
          <p:cNvPr id="146442" name="Line 10"/>
          <p:cNvSpPr>
            <a:spLocks noChangeShapeType="1"/>
          </p:cNvSpPr>
          <p:nvPr/>
        </p:nvSpPr>
        <p:spPr bwMode="auto">
          <a:xfrm>
            <a:off x="304800" y="5969000"/>
            <a:ext cx="5526088" cy="0"/>
          </a:xfrm>
          <a:prstGeom prst="line">
            <a:avLst/>
          </a:prstGeom>
          <a:noFill/>
          <a:ln w="9525">
            <a:solidFill>
              <a:schemeClr val="tx1"/>
            </a:solidFill>
            <a:round/>
            <a:headEnd type="none" w="lg" len="lg"/>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46443" name="Text Box 11"/>
          <p:cNvSpPr txBox="1">
            <a:spLocks noChangeArrowheads="1"/>
          </p:cNvSpPr>
          <p:nvPr/>
        </p:nvSpPr>
        <p:spPr bwMode="auto">
          <a:xfrm>
            <a:off x="969963" y="6034088"/>
            <a:ext cx="3841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1800" b="1"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t>Climate, vegetation and land use</a:t>
            </a:r>
          </a:p>
        </p:txBody>
      </p:sp>
      <p:sp>
        <p:nvSpPr>
          <p:cNvPr id="146444" name="Line 12"/>
          <p:cNvSpPr>
            <a:spLocks noChangeShapeType="1"/>
          </p:cNvSpPr>
          <p:nvPr/>
        </p:nvSpPr>
        <p:spPr bwMode="auto">
          <a:xfrm flipV="1">
            <a:off x="8237538" y="822325"/>
            <a:ext cx="0" cy="4041775"/>
          </a:xfrm>
          <a:prstGeom prst="line">
            <a:avLst/>
          </a:prstGeom>
          <a:noFill/>
          <a:ln w="9525">
            <a:solidFill>
              <a:schemeClr val="tx1"/>
            </a:solidFill>
            <a:round/>
            <a:headEnd type="none" w="lg" len="lg"/>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46445" name="Text Box 13"/>
          <p:cNvSpPr txBox="1">
            <a:spLocks noChangeArrowheads="1"/>
          </p:cNvSpPr>
          <p:nvPr/>
        </p:nvSpPr>
        <p:spPr bwMode="auto">
          <a:xfrm rot="5400000">
            <a:off x="6911181" y="3320257"/>
            <a:ext cx="33115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1800" b="1"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t>Topography and soils</a:t>
            </a:r>
          </a:p>
        </p:txBody>
      </p:sp>
      <p:sp>
        <p:nvSpPr>
          <p:cNvPr id="146446" name="Text Box 14"/>
          <p:cNvSpPr txBox="1">
            <a:spLocks noChangeArrowheads="1"/>
          </p:cNvSpPr>
          <p:nvPr/>
        </p:nvSpPr>
        <p:spPr bwMode="auto">
          <a:xfrm>
            <a:off x="4037013" y="2409825"/>
            <a:ext cx="1749425" cy="641350"/>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1800" b="1"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t>Variable source concept</a:t>
            </a:r>
          </a:p>
        </p:txBody>
      </p:sp>
      <p:sp>
        <p:nvSpPr>
          <p:cNvPr id="146447" name="Line 15"/>
          <p:cNvSpPr>
            <a:spLocks noChangeShapeType="1"/>
          </p:cNvSpPr>
          <p:nvPr/>
        </p:nvSpPr>
        <p:spPr bwMode="auto">
          <a:xfrm flipH="1">
            <a:off x="2503488" y="1366838"/>
            <a:ext cx="981075" cy="503237"/>
          </a:xfrm>
          <a:prstGeom prst="line">
            <a:avLst/>
          </a:prstGeom>
          <a:noFill/>
          <a:ln w="9525">
            <a:solidFill>
              <a:schemeClr val="tx1"/>
            </a:solidFill>
            <a:round/>
            <a:headEnd type="none" w="lg" len="lg"/>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46448" name="Line 16"/>
          <p:cNvSpPr>
            <a:spLocks noChangeShapeType="1"/>
          </p:cNvSpPr>
          <p:nvPr/>
        </p:nvSpPr>
        <p:spPr bwMode="auto">
          <a:xfrm flipH="1" flipV="1">
            <a:off x="2527300" y="3665538"/>
            <a:ext cx="968375" cy="544512"/>
          </a:xfrm>
          <a:prstGeom prst="line">
            <a:avLst/>
          </a:prstGeom>
          <a:noFill/>
          <a:ln w="9525">
            <a:solidFill>
              <a:schemeClr val="tx1"/>
            </a:solidFill>
            <a:round/>
            <a:headEnd type="none" w="lg" len="lg"/>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46449" name="Line 17"/>
          <p:cNvSpPr>
            <a:spLocks noChangeShapeType="1"/>
          </p:cNvSpPr>
          <p:nvPr/>
        </p:nvSpPr>
        <p:spPr bwMode="auto">
          <a:xfrm>
            <a:off x="3989388" y="2333625"/>
            <a:ext cx="0" cy="833438"/>
          </a:xfrm>
          <a:prstGeom prst="line">
            <a:avLst/>
          </a:prstGeom>
          <a:noFill/>
          <a:ln w="9525">
            <a:solidFill>
              <a:schemeClr val="tx1"/>
            </a:solidFill>
            <a:prstDash val="dash"/>
            <a:round/>
            <a:headEnd type="none" w="lg" len="lg"/>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46450" name="Rectangle 18"/>
          <p:cNvSpPr>
            <a:spLocks noChangeArrowheads="1"/>
          </p:cNvSpPr>
          <p:nvPr/>
        </p:nvSpPr>
        <p:spPr bwMode="auto">
          <a:xfrm>
            <a:off x="574675" y="0"/>
            <a:ext cx="75787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smtClean="0">
                <a:ln>
                  <a:noFill/>
                </a:ln>
                <a:solidFill>
                  <a:srgbClr val="FF0000"/>
                </a:solidFill>
                <a:effectLst/>
                <a:uLnTx/>
                <a:uFillTx/>
                <a:latin typeface="Arial" panose="020B0604020202020204" pitchFamily="34" charset="0"/>
                <a:ea typeface="+mn-ea"/>
                <a:cs typeface="Arial" panose="020B0604020202020204" pitchFamily="34" charset="0"/>
              </a:rPr>
              <a:t>How do runoff processes depend on Climate, Vegetation, Land use, Topography and Soils?</a:t>
            </a:r>
            <a:endParaRPr kumimoji="0" lang="en-US" altLang="en-US" sz="3200" b="1" i="0" u="none" strike="noStrike" kern="1200" cap="none" spc="0" normalizeH="0" baseline="0" noProof="0" smtClean="0">
              <a:ln>
                <a:noFill/>
              </a:ln>
              <a:solidFill>
                <a:srgbClr val="FF0000"/>
              </a:solidFill>
              <a:effectLst/>
              <a:uLnTx/>
              <a:uFillTx/>
              <a:latin typeface="Garamond" panose="02020404030301010803" pitchFamily="18" charset="0"/>
              <a:ea typeface="+mn-ea"/>
              <a:cs typeface="Arial" panose="020B0604020202020204" pitchFamily="34" charset="0"/>
            </a:endParaRPr>
          </a:p>
        </p:txBody>
      </p:sp>
      <p:sp>
        <p:nvSpPr>
          <p:cNvPr id="146451" name="AutoShape 19"/>
          <p:cNvSpPr>
            <a:spLocks noChangeAspect="1" noChangeArrowheads="1"/>
          </p:cNvSpPr>
          <p:nvPr/>
        </p:nvSpPr>
        <p:spPr bwMode="auto">
          <a:xfrm flipV="1">
            <a:off x="8188325" y="4805363"/>
            <a:ext cx="100013" cy="127000"/>
          </a:xfrm>
          <a:prstGeom prst="triangle">
            <a:avLst>
              <a:gd name="adj" fmla="val 50000"/>
            </a:avLst>
          </a:prstGeom>
          <a:solidFill>
            <a:schemeClr val="tx1"/>
          </a:solidFill>
          <a:ln w="9525">
            <a:solidFill>
              <a:schemeClr val="tx1"/>
            </a:solidFill>
            <a:miter lim="800000"/>
            <a:headEnd/>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46452" name="AutoShape 20"/>
          <p:cNvSpPr>
            <a:spLocks noChangeAspect="1" noChangeArrowheads="1"/>
          </p:cNvSpPr>
          <p:nvPr/>
        </p:nvSpPr>
        <p:spPr bwMode="auto">
          <a:xfrm>
            <a:off x="8193088" y="782638"/>
            <a:ext cx="100012" cy="127000"/>
          </a:xfrm>
          <a:prstGeom prst="triangle">
            <a:avLst>
              <a:gd name="adj" fmla="val 50000"/>
            </a:avLst>
          </a:prstGeom>
          <a:solidFill>
            <a:schemeClr val="tx1"/>
          </a:solidFill>
          <a:ln w="9525">
            <a:solidFill>
              <a:schemeClr val="tx1"/>
            </a:solidFill>
            <a:miter lim="800000"/>
            <a:headEnd/>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46453" name="AutoShape 21"/>
          <p:cNvSpPr>
            <a:spLocks noChangeAspect="1" noChangeArrowheads="1"/>
          </p:cNvSpPr>
          <p:nvPr/>
        </p:nvSpPr>
        <p:spPr bwMode="auto">
          <a:xfrm>
            <a:off x="3930650" y="2289175"/>
            <a:ext cx="100013" cy="127000"/>
          </a:xfrm>
          <a:prstGeom prst="triangle">
            <a:avLst>
              <a:gd name="adj" fmla="val 50000"/>
            </a:avLst>
          </a:prstGeom>
          <a:solidFill>
            <a:schemeClr val="tx1"/>
          </a:solidFill>
          <a:ln w="9525">
            <a:solidFill>
              <a:schemeClr val="tx1"/>
            </a:solidFill>
            <a:miter lim="800000"/>
            <a:headEnd/>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46454" name="AutoShape 22"/>
          <p:cNvSpPr>
            <a:spLocks noChangeAspect="1" noChangeArrowheads="1"/>
          </p:cNvSpPr>
          <p:nvPr/>
        </p:nvSpPr>
        <p:spPr bwMode="auto">
          <a:xfrm flipV="1">
            <a:off x="3933825" y="3040063"/>
            <a:ext cx="100013" cy="127000"/>
          </a:xfrm>
          <a:prstGeom prst="triangle">
            <a:avLst>
              <a:gd name="adj" fmla="val 50000"/>
            </a:avLst>
          </a:prstGeom>
          <a:solidFill>
            <a:schemeClr val="tx1"/>
          </a:solidFill>
          <a:ln w="9525">
            <a:solidFill>
              <a:schemeClr val="tx1"/>
            </a:solidFill>
            <a:miter lim="800000"/>
            <a:headEnd/>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46455" name="AutoShape 23"/>
          <p:cNvSpPr>
            <a:spLocks noChangeAspect="1" noChangeArrowheads="1"/>
          </p:cNvSpPr>
          <p:nvPr/>
        </p:nvSpPr>
        <p:spPr bwMode="auto">
          <a:xfrm rot="16200000" flipV="1">
            <a:off x="5761832" y="5903119"/>
            <a:ext cx="100012" cy="127000"/>
          </a:xfrm>
          <a:prstGeom prst="triangle">
            <a:avLst>
              <a:gd name="adj" fmla="val 50000"/>
            </a:avLst>
          </a:prstGeom>
          <a:solidFill>
            <a:schemeClr val="tx1"/>
          </a:solidFill>
          <a:ln w="9525">
            <a:solidFill>
              <a:schemeClr val="tx1"/>
            </a:solidFill>
            <a:miter lim="800000"/>
            <a:headEnd/>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46456" name="AutoShape 24"/>
          <p:cNvSpPr>
            <a:spLocks noChangeAspect="1" noChangeArrowheads="1"/>
          </p:cNvSpPr>
          <p:nvPr/>
        </p:nvSpPr>
        <p:spPr bwMode="auto">
          <a:xfrm rot="5400000" flipH="1" flipV="1">
            <a:off x="310357" y="5903119"/>
            <a:ext cx="100012" cy="127000"/>
          </a:xfrm>
          <a:prstGeom prst="triangle">
            <a:avLst>
              <a:gd name="adj" fmla="val 50000"/>
            </a:avLst>
          </a:prstGeom>
          <a:solidFill>
            <a:schemeClr val="tx1"/>
          </a:solidFill>
          <a:ln w="9525">
            <a:solidFill>
              <a:schemeClr val="tx1"/>
            </a:solidFill>
            <a:miter lim="800000"/>
            <a:headEnd/>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46457" name="AutoShape 25"/>
          <p:cNvSpPr>
            <a:spLocks noChangeAspect="1" noChangeArrowheads="1"/>
          </p:cNvSpPr>
          <p:nvPr/>
        </p:nvSpPr>
        <p:spPr bwMode="auto">
          <a:xfrm rot="6870612" flipH="1" flipV="1">
            <a:off x="2480468" y="3606007"/>
            <a:ext cx="100013" cy="127000"/>
          </a:xfrm>
          <a:prstGeom prst="triangle">
            <a:avLst>
              <a:gd name="adj" fmla="val 50000"/>
            </a:avLst>
          </a:prstGeom>
          <a:solidFill>
            <a:schemeClr val="tx1"/>
          </a:solidFill>
          <a:ln w="9525">
            <a:solidFill>
              <a:schemeClr val="tx1"/>
            </a:solidFill>
            <a:miter lim="800000"/>
            <a:headEnd/>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46458" name="AutoShape 26"/>
          <p:cNvSpPr>
            <a:spLocks noChangeAspect="1" noChangeArrowheads="1"/>
          </p:cNvSpPr>
          <p:nvPr/>
        </p:nvSpPr>
        <p:spPr bwMode="auto">
          <a:xfrm rot="17670612" flipH="1" flipV="1">
            <a:off x="3405981" y="4133057"/>
            <a:ext cx="100013" cy="127000"/>
          </a:xfrm>
          <a:prstGeom prst="triangle">
            <a:avLst>
              <a:gd name="adj" fmla="val 50000"/>
            </a:avLst>
          </a:prstGeom>
          <a:solidFill>
            <a:schemeClr val="tx1"/>
          </a:solidFill>
          <a:ln w="9525">
            <a:solidFill>
              <a:schemeClr val="tx1"/>
            </a:solidFill>
            <a:miter lim="800000"/>
            <a:headEnd/>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46459" name="AutoShape 27"/>
          <p:cNvSpPr>
            <a:spLocks noChangeAspect="1" noChangeArrowheads="1"/>
          </p:cNvSpPr>
          <p:nvPr/>
        </p:nvSpPr>
        <p:spPr bwMode="auto">
          <a:xfrm rot="14141231" flipH="1" flipV="1">
            <a:off x="3409157" y="1308894"/>
            <a:ext cx="100012" cy="127000"/>
          </a:xfrm>
          <a:prstGeom prst="triangle">
            <a:avLst>
              <a:gd name="adj" fmla="val 50000"/>
            </a:avLst>
          </a:prstGeom>
          <a:solidFill>
            <a:schemeClr val="tx1"/>
          </a:solidFill>
          <a:ln w="9525">
            <a:solidFill>
              <a:schemeClr val="tx1"/>
            </a:solidFill>
            <a:miter lim="800000"/>
            <a:headEnd/>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46460" name="AutoShape 28"/>
          <p:cNvSpPr>
            <a:spLocks noChangeAspect="1" noChangeArrowheads="1"/>
          </p:cNvSpPr>
          <p:nvPr/>
        </p:nvSpPr>
        <p:spPr bwMode="auto">
          <a:xfrm rot="3598901" flipH="1" flipV="1">
            <a:off x="2505869" y="1785144"/>
            <a:ext cx="100012" cy="127000"/>
          </a:xfrm>
          <a:prstGeom prst="triangle">
            <a:avLst>
              <a:gd name="adj" fmla="val 50000"/>
            </a:avLst>
          </a:prstGeom>
          <a:solidFill>
            <a:schemeClr val="tx1"/>
          </a:solidFill>
          <a:ln w="9525">
            <a:solidFill>
              <a:schemeClr val="tx1"/>
            </a:solidFill>
            <a:miter lim="800000"/>
            <a:headEnd/>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46461" name="Rectangle 29"/>
          <p:cNvSpPr>
            <a:spLocks noChangeArrowheads="1"/>
          </p:cNvSpPr>
          <p:nvPr/>
        </p:nvSpPr>
        <p:spPr bwMode="auto">
          <a:xfrm>
            <a:off x="5956300" y="6515100"/>
            <a:ext cx="31877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(From Dunne and Leopold, 1978)</a:t>
            </a:r>
          </a:p>
        </p:txBody>
      </p:sp>
    </p:spTree>
    <p:extLst>
      <p:ext uri="{BB962C8B-B14F-4D97-AF65-F5344CB8AC3E}">
        <p14:creationId xmlns:p14="http://schemas.microsoft.com/office/powerpoint/2010/main" val="13050254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a:xfrm>
            <a:off x="762000" y="304800"/>
            <a:ext cx="7772400" cy="457200"/>
          </a:xfrm>
        </p:spPr>
        <p:txBody>
          <a:bodyPr/>
          <a:lstStyle/>
          <a:p>
            <a:r>
              <a:rPr lang="en-US" altLang="en-US" sz="4000"/>
              <a:t>Short time scale water balance</a:t>
            </a:r>
          </a:p>
        </p:txBody>
      </p:sp>
      <p:pic>
        <p:nvPicPr>
          <p:cNvPr id="148483"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762000" y="2209800"/>
            <a:ext cx="5848350" cy="4114800"/>
          </a:xfrm>
          <a:noFill/>
          <a:ln/>
        </p:spPr>
      </p:pic>
      <p:sp>
        <p:nvSpPr>
          <p:cNvPr id="148484" name="Line 4"/>
          <p:cNvSpPr>
            <a:spLocks noChangeShapeType="1"/>
          </p:cNvSpPr>
          <p:nvPr/>
        </p:nvSpPr>
        <p:spPr bwMode="auto">
          <a:xfrm>
            <a:off x="2514600" y="1371600"/>
            <a:ext cx="0" cy="1524000"/>
          </a:xfrm>
          <a:prstGeom prst="line">
            <a:avLst/>
          </a:prstGeom>
          <a:noFill/>
          <a:ln w="381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48485" name="Line 5"/>
          <p:cNvSpPr>
            <a:spLocks noChangeShapeType="1"/>
          </p:cNvSpPr>
          <p:nvPr/>
        </p:nvSpPr>
        <p:spPr bwMode="auto">
          <a:xfrm flipV="1">
            <a:off x="3657600" y="1828800"/>
            <a:ext cx="0" cy="1447800"/>
          </a:xfrm>
          <a:prstGeom prst="line">
            <a:avLst/>
          </a:prstGeom>
          <a:noFill/>
          <a:ln w="381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48486" name="Line 6"/>
          <p:cNvSpPr>
            <a:spLocks noChangeShapeType="1"/>
          </p:cNvSpPr>
          <p:nvPr/>
        </p:nvSpPr>
        <p:spPr bwMode="auto">
          <a:xfrm>
            <a:off x="6019800" y="5181600"/>
            <a:ext cx="838200" cy="228600"/>
          </a:xfrm>
          <a:prstGeom prst="line">
            <a:avLst/>
          </a:prstGeom>
          <a:noFill/>
          <a:ln w="381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48487" name="Text Box 7"/>
          <p:cNvSpPr txBox="1">
            <a:spLocks noChangeArrowheads="1"/>
          </p:cNvSpPr>
          <p:nvPr/>
        </p:nvSpPr>
        <p:spPr bwMode="auto">
          <a:xfrm>
            <a:off x="2651125" y="1108075"/>
            <a:ext cx="3698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t>P</a:t>
            </a:r>
          </a:p>
        </p:txBody>
      </p:sp>
      <p:sp>
        <p:nvSpPr>
          <p:cNvPr id="148488" name="Text Box 8"/>
          <p:cNvSpPr txBox="1">
            <a:spLocks noChangeArrowheads="1"/>
          </p:cNvSpPr>
          <p:nvPr/>
        </p:nvSpPr>
        <p:spPr bwMode="auto">
          <a:xfrm>
            <a:off x="3810000" y="1676400"/>
            <a:ext cx="590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t>ET</a:t>
            </a:r>
          </a:p>
        </p:txBody>
      </p:sp>
      <p:sp>
        <p:nvSpPr>
          <p:cNvPr id="148489" name="Text Box 9"/>
          <p:cNvSpPr txBox="1">
            <a:spLocks noChangeArrowheads="1"/>
          </p:cNvSpPr>
          <p:nvPr/>
        </p:nvSpPr>
        <p:spPr bwMode="auto">
          <a:xfrm>
            <a:off x="6705600" y="4800600"/>
            <a:ext cx="4206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t>Q</a:t>
            </a:r>
          </a:p>
        </p:txBody>
      </p:sp>
      <p:sp>
        <p:nvSpPr>
          <p:cNvPr id="148490" name="Line 10"/>
          <p:cNvSpPr>
            <a:spLocks noChangeShapeType="1"/>
          </p:cNvSpPr>
          <p:nvPr/>
        </p:nvSpPr>
        <p:spPr bwMode="auto">
          <a:xfrm>
            <a:off x="5943600" y="5715000"/>
            <a:ext cx="838200" cy="228600"/>
          </a:xfrm>
          <a:prstGeom prst="line">
            <a:avLst/>
          </a:prstGeom>
          <a:noFill/>
          <a:ln w="381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48491" name="Text Box 11"/>
          <p:cNvSpPr txBox="1">
            <a:spLocks noChangeArrowheads="1"/>
          </p:cNvSpPr>
          <p:nvPr/>
        </p:nvSpPr>
        <p:spPr bwMode="auto">
          <a:xfrm>
            <a:off x="6858000" y="5715000"/>
            <a:ext cx="7032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t>G</a:t>
            </a:r>
            <a:r>
              <a:rPr kumimoji="0" lang="en-US" altLang="en-US" sz="2400" b="1" i="0" u="none" strike="noStrike" kern="1200" cap="none" spc="0" normalizeH="0" baseline="-25000" noProof="0" smtClean="0">
                <a:ln>
                  <a:noFill/>
                </a:ln>
                <a:solidFill>
                  <a:srgbClr val="000000"/>
                </a:solidFill>
                <a:effectLst/>
                <a:uLnTx/>
                <a:uFillTx/>
                <a:latin typeface="Times New Roman" panose="02020603050405020304" pitchFamily="18" charset="0"/>
                <a:ea typeface="+mn-ea"/>
                <a:cs typeface="Arial" panose="020B0604020202020204" pitchFamily="34" charset="0"/>
              </a:rPr>
              <a:t>out</a:t>
            </a:r>
            <a:endParaRPr kumimoji="0" lang="en-US" altLang="en-US" sz="2400" b="1"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48492" name="Text Box 12"/>
          <p:cNvSpPr txBox="1">
            <a:spLocks noChangeArrowheads="1"/>
          </p:cNvSpPr>
          <p:nvPr/>
        </p:nvSpPr>
        <p:spPr bwMode="auto">
          <a:xfrm>
            <a:off x="304800" y="4648200"/>
            <a:ext cx="7032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t>G</a:t>
            </a:r>
            <a:r>
              <a:rPr kumimoji="0" lang="en-US" altLang="en-US" sz="2400" b="1" i="0" u="none" strike="noStrike" kern="1200" cap="none" spc="0" normalizeH="0" baseline="-25000" noProof="0" smtClean="0">
                <a:ln>
                  <a:noFill/>
                </a:ln>
                <a:solidFill>
                  <a:srgbClr val="000000"/>
                </a:solidFill>
                <a:effectLst/>
                <a:uLnTx/>
                <a:uFillTx/>
                <a:latin typeface="Times New Roman" panose="02020603050405020304" pitchFamily="18" charset="0"/>
                <a:ea typeface="+mn-ea"/>
                <a:cs typeface="Arial" panose="020B0604020202020204" pitchFamily="34" charset="0"/>
              </a:rPr>
              <a:t>in</a:t>
            </a:r>
            <a:endParaRPr kumimoji="0" lang="en-US" altLang="en-US" sz="2400" b="1"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48493" name="Line 13"/>
          <p:cNvSpPr>
            <a:spLocks noChangeShapeType="1"/>
          </p:cNvSpPr>
          <p:nvPr/>
        </p:nvSpPr>
        <p:spPr bwMode="auto">
          <a:xfrm flipV="1">
            <a:off x="762000" y="4648200"/>
            <a:ext cx="685800" cy="152400"/>
          </a:xfrm>
          <a:prstGeom prst="line">
            <a:avLst/>
          </a:prstGeom>
          <a:noFill/>
          <a:ln w="381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48494" name="Text Box 14"/>
          <p:cNvSpPr txBox="1">
            <a:spLocks noChangeArrowheads="1"/>
          </p:cNvSpPr>
          <p:nvPr/>
        </p:nvSpPr>
        <p:spPr bwMode="auto">
          <a:xfrm>
            <a:off x="2667000" y="5257800"/>
            <a:ext cx="354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t>S</a:t>
            </a:r>
          </a:p>
        </p:txBody>
      </p:sp>
      <p:graphicFrame>
        <p:nvGraphicFramePr>
          <p:cNvPr id="148496" name="Object 16"/>
          <p:cNvGraphicFramePr>
            <a:graphicFrameLocks noChangeAspect="1"/>
          </p:cNvGraphicFramePr>
          <p:nvPr/>
        </p:nvGraphicFramePr>
        <p:xfrm>
          <a:off x="3810000" y="838200"/>
          <a:ext cx="1985963" cy="846138"/>
        </p:xfrm>
        <a:graphic>
          <a:graphicData uri="http://schemas.openxmlformats.org/presentationml/2006/ole">
            <mc:AlternateContent xmlns:mc="http://schemas.openxmlformats.org/markup-compatibility/2006">
              <mc:Choice xmlns:v="urn:schemas-microsoft-com:vml" Requires="v">
                <p:oleObj spid="_x0000_s339976" name="Equation" r:id="rId4" imgW="927000" imgH="393480" progId="Equation.3">
                  <p:embed/>
                </p:oleObj>
              </mc:Choice>
              <mc:Fallback>
                <p:oleObj name="Equation" r:id="rId4" imgW="927000" imgH="393480" progId="Equation.3">
                  <p:embed/>
                  <p:pic>
                    <p:nvPicPr>
                      <p:cNvPr id="148496" name="Object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0" y="838200"/>
                        <a:ext cx="1985963" cy="846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8497" name="Text Box 17"/>
          <p:cNvSpPr txBox="1">
            <a:spLocks noChangeArrowheads="1"/>
          </p:cNvSpPr>
          <p:nvPr/>
        </p:nvSpPr>
        <p:spPr bwMode="auto">
          <a:xfrm>
            <a:off x="6400800" y="2057400"/>
            <a:ext cx="2438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Retention fraction</a:t>
            </a:r>
          </a:p>
        </p:txBody>
      </p:sp>
      <p:sp>
        <p:nvSpPr>
          <p:cNvPr id="148499" name="Line 19"/>
          <p:cNvSpPr>
            <a:spLocks noChangeShapeType="1"/>
          </p:cNvSpPr>
          <p:nvPr/>
        </p:nvSpPr>
        <p:spPr bwMode="auto">
          <a:xfrm flipV="1">
            <a:off x="7924800" y="1600200"/>
            <a:ext cx="2286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graphicFrame>
        <p:nvGraphicFramePr>
          <p:cNvPr id="148501" name="Object 21"/>
          <p:cNvGraphicFramePr>
            <a:graphicFrameLocks noChangeAspect="1"/>
          </p:cNvGraphicFramePr>
          <p:nvPr/>
        </p:nvGraphicFramePr>
        <p:xfrm>
          <a:off x="6553200" y="838200"/>
          <a:ext cx="2122488" cy="846138"/>
        </p:xfrm>
        <a:graphic>
          <a:graphicData uri="http://schemas.openxmlformats.org/presentationml/2006/ole">
            <mc:AlternateContent xmlns:mc="http://schemas.openxmlformats.org/markup-compatibility/2006">
              <mc:Choice xmlns:v="urn:schemas-microsoft-com:vml" Requires="v">
                <p:oleObj spid="_x0000_s339977" name="Equation" r:id="rId6" imgW="990360" imgH="393480" progId="Equation.3">
                  <p:embed/>
                </p:oleObj>
              </mc:Choice>
              <mc:Fallback>
                <p:oleObj name="Equation" r:id="rId6" imgW="990360" imgH="393480" progId="Equation.3">
                  <p:embed/>
                  <p:pic>
                    <p:nvPicPr>
                      <p:cNvPr id="148501" name="Object 2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53200" y="838200"/>
                        <a:ext cx="2122488" cy="846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8502" name="Rectangle 22"/>
          <p:cNvSpPr>
            <a:spLocks noChangeArrowheads="1"/>
          </p:cNvSpPr>
          <p:nvPr/>
        </p:nvSpPr>
        <p:spPr bwMode="auto">
          <a:xfrm>
            <a:off x="5257800" y="838200"/>
            <a:ext cx="838200" cy="838200"/>
          </a:xfrm>
          <a:prstGeom prst="rect">
            <a:avLst/>
          </a:prstGeom>
          <a:solidFill>
            <a:schemeClr val="bg1">
              <a:alpha val="73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48503" name="AutoShape 23"/>
          <p:cNvSpPr>
            <a:spLocks noChangeArrowheads="1"/>
          </p:cNvSpPr>
          <p:nvPr/>
        </p:nvSpPr>
        <p:spPr bwMode="auto">
          <a:xfrm>
            <a:off x="6019800" y="1143000"/>
            <a:ext cx="381000" cy="228600"/>
          </a:xfrm>
          <a:prstGeom prst="rightArrow">
            <a:avLst>
              <a:gd name="adj1" fmla="val 50000"/>
              <a:gd name="adj2" fmla="val 41667"/>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graphicFrame>
        <p:nvGraphicFramePr>
          <p:cNvPr id="148504" name="Object 24"/>
          <p:cNvGraphicFramePr>
            <a:graphicFrameLocks noChangeAspect="1"/>
          </p:cNvGraphicFramePr>
          <p:nvPr/>
        </p:nvGraphicFramePr>
        <p:xfrm>
          <a:off x="6705600" y="2667000"/>
          <a:ext cx="1470025" cy="436563"/>
        </p:xfrm>
        <a:graphic>
          <a:graphicData uri="http://schemas.openxmlformats.org/presentationml/2006/ole">
            <mc:AlternateContent xmlns:mc="http://schemas.openxmlformats.org/markup-compatibility/2006">
              <mc:Choice xmlns:v="urn:schemas-microsoft-com:vml" Requires="v">
                <p:oleObj spid="_x0000_s339978" name="Equation" r:id="rId8" imgW="685800" imgH="203040" progId="Equation.3">
                  <p:embed/>
                </p:oleObj>
              </mc:Choice>
              <mc:Fallback>
                <p:oleObj name="Equation" r:id="rId8" imgW="685800" imgH="203040" progId="Equation.3">
                  <p:embed/>
                  <p:pic>
                    <p:nvPicPr>
                      <p:cNvPr id="148504" name="Object 2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05600" y="2667000"/>
                        <a:ext cx="1470025" cy="436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8505" name="Text Box 25"/>
          <p:cNvSpPr txBox="1">
            <a:spLocks noChangeArrowheads="1"/>
          </p:cNvSpPr>
          <p:nvPr/>
        </p:nvSpPr>
        <p:spPr bwMode="auto">
          <a:xfrm>
            <a:off x="7543800" y="3429000"/>
            <a:ext cx="1447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Retention</a:t>
            </a:r>
          </a:p>
        </p:txBody>
      </p:sp>
      <p:sp>
        <p:nvSpPr>
          <p:cNvPr id="148506" name="Line 26"/>
          <p:cNvSpPr>
            <a:spLocks noChangeShapeType="1"/>
          </p:cNvSpPr>
          <p:nvPr/>
        </p:nvSpPr>
        <p:spPr bwMode="auto">
          <a:xfrm flipH="1" flipV="1">
            <a:off x="7924800" y="3048000"/>
            <a:ext cx="1524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7031504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a:xfrm>
            <a:off x="757238" y="0"/>
            <a:ext cx="7772400" cy="1143000"/>
          </a:xfrm>
        </p:spPr>
        <p:txBody>
          <a:bodyPr/>
          <a:lstStyle/>
          <a:p>
            <a:r>
              <a:rPr lang="en-US" altLang="en-US" sz="4000">
                <a:solidFill>
                  <a:schemeClr val="accent2"/>
                </a:solidFill>
              </a:rPr>
              <a:t>SCS Curve Numbers to Quantify Retention</a:t>
            </a:r>
          </a:p>
        </p:txBody>
      </p:sp>
      <p:graphicFrame>
        <p:nvGraphicFramePr>
          <p:cNvPr id="166916" name="Object 4"/>
          <p:cNvGraphicFramePr>
            <a:graphicFrameLocks/>
          </p:cNvGraphicFramePr>
          <p:nvPr/>
        </p:nvGraphicFramePr>
        <p:xfrm>
          <a:off x="1162050" y="1647825"/>
          <a:ext cx="6810375" cy="4991100"/>
        </p:xfrm>
        <a:graphic>
          <a:graphicData uri="http://schemas.openxmlformats.org/presentationml/2006/ole">
            <mc:AlternateContent xmlns:mc="http://schemas.openxmlformats.org/markup-compatibility/2006">
              <mc:Choice xmlns:v="urn:schemas-microsoft-com:vml" Requires="v">
                <p:oleObj spid="_x0000_s341000" name="Chart" r:id="rId3" imgW="4534205" imgH="3334207" progId="Excel.Chart.8">
                  <p:embed/>
                </p:oleObj>
              </mc:Choice>
              <mc:Fallback>
                <p:oleObj name="Chart" r:id="rId3" imgW="4534205" imgH="3334207" progId="Excel.Chart.8">
                  <p:embed/>
                  <p:pic>
                    <p:nvPicPr>
                      <p:cNvPr id="166916" name="Object 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2050" y="1647825"/>
                        <a:ext cx="6810375" cy="499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6917" name="Text Box 5"/>
          <p:cNvSpPr txBox="1">
            <a:spLocks noChangeArrowheads="1"/>
          </p:cNvSpPr>
          <p:nvPr/>
        </p:nvSpPr>
        <p:spPr bwMode="auto">
          <a:xfrm rot="-2074797">
            <a:off x="4737100" y="3136900"/>
            <a:ext cx="1079500" cy="3651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t>CN=100</a:t>
            </a:r>
          </a:p>
        </p:txBody>
      </p:sp>
      <p:sp>
        <p:nvSpPr>
          <p:cNvPr id="166918" name="Text Box 6"/>
          <p:cNvSpPr txBox="1">
            <a:spLocks noChangeArrowheads="1"/>
          </p:cNvSpPr>
          <p:nvPr/>
        </p:nvSpPr>
        <p:spPr bwMode="auto">
          <a:xfrm rot="-2074797">
            <a:off x="5965825" y="3176588"/>
            <a:ext cx="366713" cy="3651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t>90</a:t>
            </a:r>
          </a:p>
        </p:txBody>
      </p:sp>
      <p:sp>
        <p:nvSpPr>
          <p:cNvPr id="166919" name="Text Box 7"/>
          <p:cNvSpPr txBox="1">
            <a:spLocks noChangeArrowheads="1"/>
          </p:cNvSpPr>
          <p:nvPr/>
        </p:nvSpPr>
        <p:spPr bwMode="auto">
          <a:xfrm rot="-2074797">
            <a:off x="6588125" y="3154363"/>
            <a:ext cx="374650" cy="3651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t>80</a:t>
            </a:r>
          </a:p>
        </p:txBody>
      </p:sp>
      <p:sp>
        <p:nvSpPr>
          <p:cNvPr id="166920" name="Text Box 8"/>
          <p:cNvSpPr txBox="1">
            <a:spLocks noChangeArrowheads="1"/>
          </p:cNvSpPr>
          <p:nvPr/>
        </p:nvSpPr>
        <p:spPr bwMode="auto">
          <a:xfrm rot="-2074797">
            <a:off x="7004050" y="3314700"/>
            <a:ext cx="366713" cy="3651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t>70</a:t>
            </a:r>
          </a:p>
        </p:txBody>
      </p:sp>
      <p:sp>
        <p:nvSpPr>
          <p:cNvPr id="166921" name="Text Box 9"/>
          <p:cNvSpPr txBox="1">
            <a:spLocks noChangeArrowheads="1"/>
          </p:cNvSpPr>
          <p:nvPr/>
        </p:nvSpPr>
        <p:spPr bwMode="auto">
          <a:xfrm rot="-2074797">
            <a:off x="6975475" y="3714750"/>
            <a:ext cx="366713" cy="3651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t>60</a:t>
            </a:r>
          </a:p>
        </p:txBody>
      </p:sp>
      <p:sp>
        <p:nvSpPr>
          <p:cNvPr id="166922" name="Text Box 10"/>
          <p:cNvSpPr txBox="1">
            <a:spLocks noChangeArrowheads="1"/>
          </p:cNvSpPr>
          <p:nvPr/>
        </p:nvSpPr>
        <p:spPr bwMode="auto">
          <a:xfrm rot="-1904288">
            <a:off x="7075488" y="4129088"/>
            <a:ext cx="366712" cy="3651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t>50</a:t>
            </a:r>
          </a:p>
        </p:txBody>
      </p:sp>
      <p:sp>
        <p:nvSpPr>
          <p:cNvPr id="166923" name="Text Box 11"/>
          <p:cNvSpPr txBox="1">
            <a:spLocks noChangeArrowheads="1"/>
          </p:cNvSpPr>
          <p:nvPr/>
        </p:nvSpPr>
        <p:spPr bwMode="auto">
          <a:xfrm rot="-1640863">
            <a:off x="7189788" y="4529138"/>
            <a:ext cx="366712" cy="3651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t>40</a:t>
            </a:r>
          </a:p>
        </p:txBody>
      </p:sp>
      <p:sp>
        <p:nvSpPr>
          <p:cNvPr id="166924" name="Text Box 12"/>
          <p:cNvSpPr txBox="1">
            <a:spLocks noChangeArrowheads="1"/>
          </p:cNvSpPr>
          <p:nvPr/>
        </p:nvSpPr>
        <p:spPr bwMode="auto">
          <a:xfrm rot="-793912">
            <a:off x="7132638" y="5000625"/>
            <a:ext cx="366712" cy="3651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t>30</a:t>
            </a:r>
          </a:p>
        </p:txBody>
      </p:sp>
      <p:sp>
        <p:nvSpPr>
          <p:cNvPr id="166925" name="Text Box 13"/>
          <p:cNvSpPr txBox="1">
            <a:spLocks noChangeArrowheads="1"/>
          </p:cNvSpPr>
          <p:nvPr/>
        </p:nvSpPr>
        <p:spPr bwMode="auto">
          <a:xfrm rot="-366844">
            <a:off x="7218363" y="5329238"/>
            <a:ext cx="366712" cy="3651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t>20</a:t>
            </a:r>
          </a:p>
        </p:txBody>
      </p:sp>
      <p:graphicFrame>
        <p:nvGraphicFramePr>
          <p:cNvPr id="166926" name="Object 14"/>
          <p:cNvGraphicFramePr>
            <a:graphicFrameLocks noChangeAspect="1"/>
          </p:cNvGraphicFramePr>
          <p:nvPr/>
        </p:nvGraphicFramePr>
        <p:xfrm>
          <a:off x="2165350" y="3352800"/>
          <a:ext cx="1949450" cy="835025"/>
        </p:xfrm>
        <a:graphic>
          <a:graphicData uri="http://schemas.openxmlformats.org/presentationml/2006/ole">
            <mc:AlternateContent xmlns:mc="http://schemas.openxmlformats.org/markup-compatibility/2006">
              <mc:Choice xmlns:v="urn:schemas-microsoft-com:vml" Requires="v">
                <p:oleObj spid="_x0000_s341001" name="Equation" r:id="rId5" imgW="977760" imgH="419040" progId="Equation.3">
                  <p:embed/>
                </p:oleObj>
              </mc:Choice>
              <mc:Fallback>
                <p:oleObj name="Equation" r:id="rId5" imgW="977760" imgH="419040" progId="Equation.3">
                  <p:embed/>
                  <p:pic>
                    <p:nvPicPr>
                      <p:cNvPr id="166926" name="Object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65350" y="3352800"/>
                        <a:ext cx="1949450" cy="835025"/>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6927" name="Object 15"/>
          <p:cNvGraphicFramePr>
            <a:graphicFrameLocks noChangeAspect="1"/>
          </p:cNvGraphicFramePr>
          <p:nvPr/>
        </p:nvGraphicFramePr>
        <p:xfrm>
          <a:off x="2209800" y="2667000"/>
          <a:ext cx="1695450" cy="784225"/>
        </p:xfrm>
        <a:graphic>
          <a:graphicData uri="http://schemas.openxmlformats.org/presentationml/2006/ole">
            <mc:AlternateContent xmlns:mc="http://schemas.openxmlformats.org/markup-compatibility/2006">
              <mc:Choice xmlns:v="urn:schemas-microsoft-com:vml" Requires="v">
                <p:oleObj spid="_x0000_s341002" name="Equation" r:id="rId7" imgW="850680" imgH="393480" progId="Equation.3">
                  <p:embed/>
                </p:oleObj>
              </mc:Choice>
              <mc:Fallback>
                <p:oleObj name="Equation" r:id="rId7" imgW="850680" imgH="393480" progId="Equation.3">
                  <p:embed/>
                  <p:pic>
                    <p:nvPicPr>
                      <p:cNvPr id="166927" name="Object 1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09800" y="2667000"/>
                        <a:ext cx="1695450" cy="784225"/>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044486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723" name="Picture 26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52400"/>
            <a:ext cx="4337050" cy="2081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7724" name="Picture 26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2925" y="1143000"/>
            <a:ext cx="6061075" cy="296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7725" name="Picture 26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4214813"/>
            <a:ext cx="5868988" cy="357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7726" name="Picture 27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17863" y="4694238"/>
            <a:ext cx="5849937" cy="2011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22519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6" name="Picture 2" descr="fig1nolabe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263" y="1387475"/>
            <a:ext cx="5892800" cy="4318000"/>
          </a:xfrm>
          <a:prstGeom prst="rect">
            <a:avLst/>
          </a:prstGeom>
          <a:noFill/>
          <a:extLst>
            <a:ext uri="{909E8E84-426E-40DD-AFC4-6F175D3DCCD1}">
              <a14:hiddenFill xmlns:a14="http://schemas.microsoft.com/office/drawing/2010/main">
                <a:solidFill>
                  <a:srgbClr val="FFFFFF"/>
                </a:solidFill>
              </a14:hiddenFill>
            </a:ext>
          </a:extLst>
        </p:spPr>
      </p:pic>
      <p:sp>
        <p:nvSpPr>
          <p:cNvPr id="123907" name="Rectangle 3"/>
          <p:cNvSpPr>
            <a:spLocks noGrp="1" noChangeArrowheads="1"/>
          </p:cNvSpPr>
          <p:nvPr>
            <p:ph type="title"/>
          </p:nvPr>
        </p:nvSpPr>
        <p:spPr>
          <a:xfrm>
            <a:off x="685800" y="146050"/>
            <a:ext cx="7772400" cy="755650"/>
          </a:xfrm>
        </p:spPr>
        <p:txBody>
          <a:bodyPr/>
          <a:lstStyle/>
          <a:p>
            <a:r>
              <a:rPr lang="en-US" altLang="en-US" sz="4000"/>
              <a:t>Long Time Scale Water Balance</a:t>
            </a:r>
          </a:p>
        </p:txBody>
      </p:sp>
      <p:sp>
        <p:nvSpPr>
          <p:cNvPr id="123908" name="Text Box 4"/>
          <p:cNvSpPr txBox="1">
            <a:spLocks noChangeArrowheads="1"/>
          </p:cNvSpPr>
          <p:nvPr/>
        </p:nvSpPr>
        <p:spPr bwMode="auto">
          <a:xfrm>
            <a:off x="5630863" y="1131888"/>
            <a:ext cx="25082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4000" b="1" i="0" u="none" strike="noStrike" kern="1200" cap="none" spc="0" normalizeH="0" baseline="0" noProof="0" smtClean="0">
                <a:ln>
                  <a:noFill/>
                </a:ln>
                <a:solidFill>
                  <a:srgbClr val="000000"/>
                </a:solidFill>
                <a:effectLst/>
                <a:uLnTx/>
                <a:uFillTx/>
                <a:latin typeface="Garamond" panose="02020404030301010803" pitchFamily="18" charset="0"/>
                <a:ea typeface="+mn-ea"/>
                <a:cs typeface="Arial" panose="020B0604020202020204" pitchFamily="34" charset="0"/>
              </a:rPr>
              <a:t>∆S=P-Q-E</a:t>
            </a:r>
          </a:p>
        </p:txBody>
      </p:sp>
      <p:sp>
        <p:nvSpPr>
          <p:cNvPr id="123909" name="Line 5"/>
          <p:cNvSpPr>
            <a:spLocks noChangeShapeType="1"/>
          </p:cNvSpPr>
          <p:nvPr/>
        </p:nvSpPr>
        <p:spPr bwMode="auto">
          <a:xfrm flipV="1">
            <a:off x="3797300" y="1914525"/>
            <a:ext cx="677863" cy="1249363"/>
          </a:xfrm>
          <a:prstGeom prst="line">
            <a:avLst/>
          </a:prstGeom>
          <a:noFill/>
          <a:ln w="38100">
            <a:solidFill>
              <a:srgbClr val="FF33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3910" name="Line 6"/>
          <p:cNvSpPr>
            <a:spLocks noChangeShapeType="1"/>
          </p:cNvSpPr>
          <p:nvPr/>
        </p:nvSpPr>
        <p:spPr bwMode="auto">
          <a:xfrm>
            <a:off x="2797175" y="1462088"/>
            <a:ext cx="0" cy="1130300"/>
          </a:xfrm>
          <a:prstGeom prst="line">
            <a:avLst/>
          </a:prstGeom>
          <a:noFill/>
          <a:ln w="38100">
            <a:solidFill>
              <a:srgbClr val="FF33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3911" name="Line 7"/>
          <p:cNvSpPr>
            <a:spLocks noChangeShapeType="1"/>
          </p:cNvSpPr>
          <p:nvPr/>
        </p:nvSpPr>
        <p:spPr bwMode="auto">
          <a:xfrm flipH="1">
            <a:off x="4270375" y="4905375"/>
            <a:ext cx="504825" cy="1000125"/>
          </a:xfrm>
          <a:prstGeom prst="line">
            <a:avLst/>
          </a:prstGeom>
          <a:noFill/>
          <a:ln w="38100">
            <a:solidFill>
              <a:srgbClr val="FF33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3912" name="Text Box 8"/>
          <p:cNvSpPr txBox="1">
            <a:spLocks noChangeArrowheads="1"/>
          </p:cNvSpPr>
          <p:nvPr/>
        </p:nvSpPr>
        <p:spPr bwMode="auto">
          <a:xfrm>
            <a:off x="2641600" y="787400"/>
            <a:ext cx="49688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4000" b="1" i="0" u="none" strike="noStrike" kern="1200" cap="none" spc="0" normalizeH="0" baseline="0" noProof="0" smtClean="0">
                <a:ln>
                  <a:noFill/>
                </a:ln>
                <a:solidFill>
                  <a:srgbClr val="000000"/>
                </a:solidFill>
                <a:effectLst/>
                <a:uLnTx/>
                <a:uFillTx/>
                <a:latin typeface="Garamond" panose="02020404030301010803" pitchFamily="18" charset="0"/>
                <a:ea typeface="+mn-ea"/>
                <a:cs typeface="Arial" panose="020B0604020202020204" pitchFamily="34" charset="0"/>
              </a:rPr>
              <a:t>P</a:t>
            </a:r>
          </a:p>
        </p:txBody>
      </p:sp>
      <p:sp>
        <p:nvSpPr>
          <p:cNvPr id="123913" name="Text Box 9"/>
          <p:cNvSpPr txBox="1">
            <a:spLocks noChangeArrowheads="1"/>
          </p:cNvSpPr>
          <p:nvPr/>
        </p:nvSpPr>
        <p:spPr bwMode="auto">
          <a:xfrm>
            <a:off x="4470400" y="1295400"/>
            <a:ext cx="54451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4000" b="1" i="0" u="none" strike="noStrike" kern="1200" cap="none" spc="0" normalizeH="0" baseline="0" noProof="0" smtClean="0">
                <a:ln>
                  <a:noFill/>
                </a:ln>
                <a:solidFill>
                  <a:srgbClr val="000000"/>
                </a:solidFill>
                <a:effectLst/>
                <a:uLnTx/>
                <a:uFillTx/>
                <a:latin typeface="Garamond" panose="02020404030301010803" pitchFamily="18" charset="0"/>
                <a:ea typeface="+mn-ea"/>
                <a:cs typeface="Arial" panose="020B0604020202020204" pitchFamily="34" charset="0"/>
              </a:rPr>
              <a:t>E</a:t>
            </a:r>
          </a:p>
        </p:txBody>
      </p:sp>
      <p:sp>
        <p:nvSpPr>
          <p:cNvPr id="123914" name="Text Box 10"/>
          <p:cNvSpPr txBox="1">
            <a:spLocks noChangeArrowheads="1"/>
          </p:cNvSpPr>
          <p:nvPr/>
        </p:nvSpPr>
        <p:spPr bwMode="auto">
          <a:xfrm>
            <a:off x="4227513" y="5705475"/>
            <a:ext cx="585787"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4000" b="1" i="0" u="none" strike="noStrike" kern="1200" cap="none" spc="0" normalizeH="0" baseline="0" noProof="0" smtClean="0">
                <a:ln>
                  <a:noFill/>
                </a:ln>
                <a:solidFill>
                  <a:srgbClr val="000000"/>
                </a:solidFill>
                <a:effectLst/>
                <a:uLnTx/>
                <a:uFillTx/>
                <a:latin typeface="Garamond" panose="02020404030301010803" pitchFamily="18" charset="0"/>
                <a:ea typeface="+mn-ea"/>
                <a:cs typeface="Arial" panose="020B0604020202020204" pitchFamily="34" charset="0"/>
              </a:rPr>
              <a:t>Q</a:t>
            </a:r>
          </a:p>
        </p:txBody>
      </p:sp>
      <p:sp>
        <p:nvSpPr>
          <p:cNvPr id="123915" name="Text Box 11"/>
          <p:cNvSpPr txBox="1">
            <a:spLocks noChangeArrowheads="1"/>
          </p:cNvSpPr>
          <p:nvPr/>
        </p:nvSpPr>
        <p:spPr bwMode="auto">
          <a:xfrm>
            <a:off x="2308225" y="4148138"/>
            <a:ext cx="7556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4000" b="1" i="0" u="none" strike="noStrike" kern="1200" cap="none" spc="0" normalizeH="0" baseline="0" noProof="0" smtClean="0">
                <a:ln>
                  <a:noFill/>
                </a:ln>
                <a:solidFill>
                  <a:srgbClr val="000000"/>
                </a:solidFill>
                <a:effectLst/>
                <a:uLnTx/>
                <a:uFillTx/>
                <a:latin typeface="Garamond" panose="02020404030301010803" pitchFamily="18" charset="0"/>
                <a:ea typeface="+mn-ea"/>
                <a:cs typeface="Arial" panose="020B0604020202020204" pitchFamily="34" charset="0"/>
              </a:rPr>
              <a:t>∆S</a:t>
            </a:r>
          </a:p>
        </p:txBody>
      </p:sp>
      <p:sp>
        <p:nvSpPr>
          <p:cNvPr id="123916" name="Text Box 12"/>
          <p:cNvSpPr txBox="1">
            <a:spLocks noChangeArrowheads="1"/>
          </p:cNvSpPr>
          <p:nvPr/>
        </p:nvSpPr>
        <p:spPr bwMode="auto">
          <a:xfrm>
            <a:off x="5802313" y="2074863"/>
            <a:ext cx="193516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4000" b="1" i="0" u="none" strike="noStrike" kern="1200" cap="none" spc="0" normalizeH="0" baseline="0" noProof="0" smtClean="0">
                <a:ln>
                  <a:noFill/>
                </a:ln>
                <a:solidFill>
                  <a:srgbClr val="000000"/>
                </a:solidFill>
                <a:effectLst/>
                <a:uLnTx/>
                <a:uFillTx/>
                <a:latin typeface="Garamond" panose="02020404030301010803" pitchFamily="18" charset="0"/>
                <a:ea typeface="+mn-ea"/>
                <a:cs typeface="Arial" panose="020B0604020202020204" pitchFamily="34" charset="0"/>
              </a:rPr>
              <a:t>P=Q+E</a:t>
            </a:r>
          </a:p>
        </p:txBody>
      </p:sp>
      <p:sp>
        <p:nvSpPr>
          <p:cNvPr id="123917" name="Text Box 13"/>
          <p:cNvSpPr txBox="1">
            <a:spLocks noChangeArrowheads="1"/>
          </p:cNvSpPr>
          <p:nvPr/>
        </p:nvSpPr>
        <p:spPr bwMode="auto">
          <a:xfrm>
            <a:off x="5864225" y="2974975"/>
            <a:ext cx="176688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4000" b="1" i="0" u="none" strike="noStrike" kern="1200" cap="none" spc="0" normalizeH="0" baseline="0" noProof="0" smtClean="0">
                <a:ln>
                  <a:noFill/>
                </a:ln>
                <a:solidFill>
                  <a:srgbClr val="000000"/>
                </a:solidFill>
                <a:effectLst/>
                <a:uLnTx/>
                <a:uFillTx/>
                <a:latin typeface="Garamond" panose="02020404030301010803" pitchFamily="18" charset="0"/>
                <a:ea typeface="+mn-ea"/>
                <a:cs typeface="Arial" panose="020B0604020202020204" pitchFamily="34" charset="0"/>
              </a:rPr>
              <a:t>Q=P-E</a:t>
            </a:r>
          </a:p>
        </p:txBody>
      </p:sp>
    </p:spTree>
    <p:extLst>
      <p:ext uri="{BB962C8B-B14F-4D97-AF65-F5344CB8AC3E}">
        <p14:creationId xmlns:p14="http://schemas.microsoft.com/office/powerpoint/2010/main" val="37932246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3908"/>
                                        </p:tgtEl>
                                        <p:attrNameLst>
                                          <p:attrName>style.visibility</p:attrName>
                                        </p:attrNameLst>
                                      </p:cBhvr>
                                      <p:to>
                                        <p:strVal val="visible"/>
                                      </p:to>
                                    </p:set>
                                  </p:childTnLst>
                                  <p:subTnLst>
                                    <p:animClr clrSpc="rgb" dir="cw">
                                      <p:cBhvr override="childStyle">
                                        <p:cTn dur="1" fill="hold" display="0" masterRel="nextClick" afterEffect="1"/>
                                        <p:tgtEl>
                                          <p:spTgt spid="123908"/>
                                        </p:tgtEl>
                                        <p:attrNameLst>
                                          <p:attrName>ppt_c</p:attrName>
                                        </p:attrNameLst>
                                      </p:cBhvr>
                                      <p:to>
                                        <a:schemeClr val="folHlink"/>
                                      </p:to>
                                    </p:animClr>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3916"/>
                                        </p:tgtEl>
                                        <p:attrNameLst>
                                          <p:attrName>style.visibility</p:attrName>
                                        </p:attrNameLst>
                                      </p:cBhvr>
                                      <p:to>
                                        <p:strVal val="visible"/>
                                      </p:to>
                                    </p:set>
                                  </p:childTnLst>
                                  <p:subTnLst>
                                    <p:animClr clrSpc="rgb" dir="cw">
                                      <p:cBhvr override="childStyle">
                                        <p:cTn dur="1" fill="hold" display="0" masterRel="nextClick" afterEffect="1"/>
                                        <p:tgtEl>
                                          <p:spTgt spid="123916"/>
                                        </p:tgtEl>
                                        <p:attrNameLst>
                                          <p:attrName>ppt_c</p:attrName>
                                        </p:attrNameLst>
                                      </p:cBhvr>
                                      <p:to>
                                        <a:schemeClr val="folHlink"/>
                                      </p:to>
                                    </p:animClr>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39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8" grpId="0"/>
      <p:bldP spid="123916" grpId="0"/>
      <p:bldP spid="1239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Line 2"/>
          <p:cNvSpPr>
            <a:spLocks noChangeShapeType="1"/>
          </p:cNvSpPr>
          <p:nvPr/>
        </p:nvSpPr>
        <p:spPr bwMode="auto">
          <a:xfrm>
            <a:off x="1797050" y="5632450"/>
            <a:ext cx="5153025" cy="0"/>
          </a:xfrm>
          <a:prstGeom prst="line">
            <a:avLst/>
          </a:prstGeom>
          <a:noFill/>
          <a:ln w="1905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4931" name="Line 3"/>
          <p:cNvSpPr>
            <a:spLocks noChangeShapeType="1"/>
          </p:cNvSpPr>
          <p:nvPr/>
        </p:nvSpPr>
        <p:spPr bwMode="auto">
          <a:xfrm flipV="1">
            <a:off x="1806575" y="1533525"/>
            <a:ext cx="0" cy="4098925"/>
          </a:xfrm>
          <a:prstGeom prst="line">
            <a:avLst/>
          </a:prstGeom>
          <a:noFill/>
          <a:ln w="1905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4932" name="Text Box 4"/>
          <p:cNvSpPr txBox="1">
            <a:spLocks noChangeArrowheads="1"/>
          </p:cNvSpPr>
          <p:nvPr/>
        </p:nvSpPr>
        <p:spPr bwMode="auto">
          <a:xfrm>
            <a:off x="6265863" y="5627688"/>
            <a:ext cx="46513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600" b="1" i="0" u="none" strike="noStrike" kern="1200" cap="none" spc="0" normalizeH="0" baseline="0" noProof="0" smtClean="0">
                <a:ln>
                  <a:noFill/>
                </a:ln>
                <a:solidFill>
                  <a:srgbClr val="000000"/>
                </a:solidFill>
                <a:effectLst/>
                <a:uLnTx/>
                <a:uFillTx/>
                <a:latin typeface="Garamond" panose="02020404030301010803" pitchFamily="18" charset="0"/>
                <a:ea typeface="+mn-ea"/>
                <a:cs typeface="Arial" panose="020B0604020202020204" pitchFamily="34" charset="0"/>
              </a:rPr>
              <a:t>P</a:t>
            </a:r>
          </a:p>
        </p:txBody>
      </p:sp>
      <p:sp>
        <p:nvSpPr>
          <p:cNvPr id="124933" name="Rectangle 5"/>
          <p:cNvSpPr>
            <a:spLocks noGrp="1" noChangeArrowheads="1"/>
          </p:cNvSpPr>
          <p:nvPr>
            <p:ph type="title"/>
          </p:nvPr>
        </p:nvSpPr>
        <p:spPr>
          <a:xfrm>
            <a:off x="696913" y="169863"/>
            <a:ext cx="7772400" cy="874712"/>
          </a:xfrm>
        </p:spPr>
        <p:txBody>
          <a:bodyPr/>
          <a:lstStyle/>
          <a:p>
            <a:r>
              <a:rPr lang="en-US" altLang="en-US"/>
              <a:t>P=Q+E</a:t>
            </a:r>
          </a:p>
        </p:txBody>
      </p:sp>
      <p:sp>
        <p:nvSpPr>
          <p:cNvPr id="124934" name="Text Box 6"/>
          <p:cNvSpPr txBox="1">
            <a:spLocks noChangeArrowheads="1"/>
          </p:cNvSpPr>
          <p:nvPr/>
        </p:nvSpPr>
        <p:spPr bwMode="auto">
          <a:xfrm>
            <a:off x="1179513" y="1597025"/>
            <a:ext cx="508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600" b="1" i="0" u="none" strike="noStrike" kern="1200" cap="none" spc="0" normalizeH="0" baseline="0" noProof="0" smtClean="0">
                <a:ln>
                  <a:noFill/>
                </a:ln>
                <a:solidFill>
                  <a:srgbClr val="000000"/>
                </a:solidFill>
                <a:effectLst/>
                <a:uLnTx/>
                <a:uFillTx/>
                <a:latin typeface="Garamond" panose="02020404030301010803" pitchFamily="18" charset="0"/>
                <a:ea typeface="+mn-ea"/>
                <a:cs typeface="Arial" panose="020B0604020202020204" pitchFamily="34" charset="0"/>
              </a:rPr>
              <a:t>E</a:t>
            </a:r>
          </a:p>
        </p:txBody>
      </p:sp>
      <p:grpSp>
        <p:nvGrpSpPr>
          <p:cNvPr id="124935" name="Group 7"/>
          <p:cNvGrpSpPr>
            <a:grpSpLocks/>
          </p:cNvGrpSpPr>
          <p:nvPr/>
        </p:nvGrpSpPr>
        <p:grpSpPr bwMode="auto">
          <a:xfrm>
            <a:off x="2808288" y="2393950"/>
            <a:ext cx="2295525" cy="2855913"/>
            <a:chOff x="1769" y="1508"/>
            <a:chExt cx="1446" cy="1799"/>
          </a:xfrm>
        </p:grpSpPr>
        <p:sp>
          <p:nvSpPr>
            <p:cNvPr id="124936" name="Line 8"/>
            <p:cNvSpPr>
              <a:spLocks noChangeShapeType="1"/>
            </p:cNvSpPr>
            <p:nvPr/>
          </p:nvSpPr>
          <p:spPr bwMode="auto">
            <a:xfrm>
              <a:off x="1769" y="2927"/>
              <a:ext cx="0" cy="38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4937" name="Line 9"/>
            <p:cNvSpPr>
              <a:spLocks noChangeShapeType="1"/>
            </p:cNvSpPr>
            <p:nvPr/>
          </p:nvSpPr>
          <p:spPr bwMode="auto">
            <a:xfrm>
              <a:off x="2251" y="2454"/>
              <a:ext cx="0" cy="38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4938" name="Line 10"/>
            <p:cNvSpPr>
              <a:spLocks noChangeShapeType="1"/>
            </p:cNvSpPr>
            <p:nvPr/>
          </p:nvSpPr>
          <p:spPr bwMode="auto">
            <a:xfrm>
              <a:off x="2733" y="1981"/>
              <a:ext cx="0" cy="38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4939" name="Line 11"/>
            <p:cNvSpPr>
              <a:spLocks noChangeShapeType="1"/>
            </p:cNvSpPr>
            <p:nvPr/>
          </p:nvSpPr>
          <p:spPr bwMode="auto">
            <a:xfrm>
              <a:off x="3215" y="1508"/>
              <a:ext cx="0" cy="38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grpSp>
      <p:grpSp>
        <p:nvGrpSpPr>
          <p:cNvPr id="124940" name="Group 12"/>
          <p:cNvGrpSpPr>
            <a:grpSpLocks/>
          </p:cNvGrpSpPr>
          <p:nvPr/>
        </p:nvGrpSpPr>
        <p:grpSpPr bwMode="auto">
          <a:xfrm>
            <a:off x="1806575" y="1293813"/>
            <a:ext cx="4954588" cy="4332287"/>
            <a:chOff x="1138" y="815"/>
            <a:chExt cx="3121" cy="2729"/>
          </a:xfrm>
        </p:grpSpPr>
        <p:sp>
          <p:nvSpPr>
            <p:cNvPr id="124941" name="Line 13"/>
            <p:cNvSpPr>
              <a:spLocks noChangeShapeType="1"/>
            </p:cNvSpPr>
            <p:nvPr/>
          </p:nvSpPr>
          <p:spPr bwMode="auto">
            <a:xfrm flipV="1">
              <a:off x="1138" y="1043"/>
              <a:ext cx="2501" cy="2501"/>
            </a:xfrm>
            <a:prstGeom prst="line">
              <a:avLst/>
            </a:prstGeom>
            <a:noFill/>
            <a:ln w="19050">
              <a:solidFill>
                <a:schemeClr val="tx1"/>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4942" name="Text Box 14"/>
            <p:cNvSpPr txBox="1">
              <a:spLocks noChangeArrowheads="1"/>
            </p:cNvSpPr>
            <p:nvPr/>
          </p:nvSpPr>
          <p:spPr bwMode="auto">
            <a:xfrm>
              <a:off x="3697" y="815"/>
              <a:ext cx="562"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1200" cap="none" spc="0" normalizeH="0" baseline="0" noProof="0" smtClean="0">
                  <a:ln>
                    <a:noFill/>
                  </a:ln>
                  <a:solidFill>
                    <a:srgbClr val="000000"/>
                  </a:solidFill>
                  <a:effectLst/>
                  <a:uLnTx/>
                  <a:uFillTx/>
                  <a:latin typeface="Garamond" panose="02020404030301010803" pitchFamily="18" charset="0"/>
                  <a:ea typeface="+mn-ea"/>
                  <a:cs typeface="Arial" panose="020B0604020202020204" pitchFamily="34" charset="0"/>
                </a:rPr>
                <a:t>E=P</a:t>
              </a:r>
            </a:p>
          </p:txBody>
        </p:sp>
      </p:grpSp>
      <p:grpSp>
        <p:nvGrpSpPr>
          <p:cNvPr id="124943" name="Group 15"/>
          <p:cNvGrpSpPr>
            <a:grpSpLocks/>
          </p:cNvGrpSpPr>
          <p:nvPr/>
        </p:nvGrpSpPr>
        <p:grpSpPr bwMode="auto">
          <a:xfrm>
            <a:off x="2571750" y="3246438"/>
            <a:ext cx="4059238" cy="603250"/>
            <a:chOff x="1865" y="2045"/>
            <a:chExt cx="1446" cy="380"/>
          </a:xfrm>
        </p:grpSpPr>
        <p:sp>
          <p:nvSpPr>
            <p:cNvPr id="124944" name="Line 16"/>
            <p:cNvSpPr>
              <a:spLocks noChangeShapeType="1"/>
            </p:cNvSpPr>
            <p:nvPr/>
          </p:nvSpPr>
          <p:spPr bwMode="auto">
            <a:xfrm>
              <a:off x="1865" y="2045"/>
              <a:ext cx="0" cy="38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4945" name="Line 17"/>
            <p:cNvSpPr>
              <a:spLocks noChangeShapeType="1"/>
            </p:cNvSpPr>
            <p:nvPr/>
          </p:nvSpPr>
          <p:spPr bwMode="auto">
            <a:xfrm>
              <a:off x="2347" y="2045"/>
              <a:ext cx="0" cy="38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4946" name="Line 18"/>
            <p:cNvSpPr>
              <a:spLocks noChangeShapeType="1"/>
            </p:cNvSpPr>
            <p:nvPr/>
          </p:nvSpPr>
          <p:spPr bwMode="auto">
            <a:xfrm>
              <a:off x="2829" y="2045"/>
              <a:ext cx="0" cy="38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4947" name="Line 19"/>
            <p:cNvSpPr>
              <a:spLocks noChangeShapeType="1"/>
            </p:cNvSpPr>
            <p:nvPr/>
          </p:nvSpPr>
          <p:spPr bwMode="auto">
            <a:xfrm>
              <a:off x="3311" y="2045"/>
              <a:ext cx="0" cy="38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grpSp>
      <p:grpSp>
        <p:nvGrpSpPr>
          <p:cNvPr id="124948" name="Group 20"/>
          <p:cNvGrpSpPr>
            <a:grpSpLocks/>
          </p:cNvGrpSpPr>
          <p:nvPr/>
        </p:nvGrpSpPr>
        <p:grpSpPr bwMode="auto">
          <a:xfrm>
            <a:off x="1817688" y="2862263"/>
            <a:ext cx="6540500" cy="519112"/>
            <a:chOff x="1145" y="1803"/>
            <a:chExt cx="4120" cy="327"/>
          </a:xfrm>
        </p:grpSpPr>
        <p:sp>
          <p:nvSpPr>
            <p:cNvPr id="124949" name="Line 21"/>
            <p:cNvSpPr>
              <a:spLocks noChangeShapeType="1"/>
            </p:cNvSpPr>
            <p:nvPr/>
          </p:nvSpPr>
          <p:spPr bwMode="auto">
            <a:xfrm>
              <a:off x="1145" y="2012"/>
              <a:ext cx="3321" cy="0"/>
            </a:xfrm>
            <a:prstGeom prst="line">
              <a:avLst/>
            </a:prstGeom>
            <a:noFill/>
            <a:ln w="19050">
              <a:solidFill>
                <a:schemeClr val="tx1"/>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4950" name="Text Box 22"/>
            <p:cNvSpPr txBox="1">
              <a:spLocks noChangeArrowheads="1"/>
            </p:cNvSpPr>
            <p:nvPr/>
          </p:nvSpPr>
          <p:spPr bwMode="auto">
            <a:xfrm>
              <a:off x="4485" y="1803"/>
              <a:ext cx="78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2800" b="1" i="0" u="none" strike="noStrike" kern="1200" cap="none" spc="0" normalizeH="0" baseline="0" noProof="0" smtClean="0">
                  <a:ln>
                    <a:noFill/>
                  </a:ln>
                  <a:solidFill>
                    <a:srgbClr val="000000"/>
                  </a:solidFill>
                  <a:effectLst/>
                  <a:uLnTx/>
                  <a:uFillTx/>
                  <a:latin typeface="Garamond" panose="02020404030301010803" pitchFamily="18" charset="0"/>
                  <a:ea typeface="+mn-ea"/>
                  <a:cs typeface="Arial" panose="020B0604020202020204" pitchFamily="34" charset="0"/>
                </a:rPr>
                <a:t>E=Ep</a:t>
              </a:r>
            </a:p>
          </p:txBody>
        </p:sp>
      </p:grpSp>
      <p:grpSp>
        <p:nvGrpSpPr>
          <p:cNvPr id="124951" name="Group 23"/>
          <p:cNvGrpSpPr>
            <a:grpSpLocks/>
          </p:cNvGrpSpPr>
          <p:nvPr/>
        </p:nvGrpSpPr>
        <p:grpSpPr bwMode="auto">
          <a:xfrm>
            <a:off x="1806575" y="3195638"/>
            <a:ext cx="5046663" cy="2430462"/>
            <a:chOff x="1138" y="2013"/>
            <a:chExt cx="3179" cy="1531"/>
          </a:xfrm>
        </p:grpSpPr>
        <p:sp>
          <p:nvSpPr>
            <p:cNvPr id="124952" name="Freeform 24"/>
            <p:cNvSpPr>
              <a:spLocks/>
            </p:cNvSpPr>
            <p:nvPr/>
          </p:nvSpPr>
          <p:spPr bwMode="auto">
            <a:xfrm>
              <a:off x="1138" y="2013"/>
              <a:ext cx="3179" cy="1531"/>
            </a:xfrm>
            <a:custGeom>
              <a:avLst/>
              <a:gdLst>
                <a:gd name="T0" fmla="*/ 0 w 3179"/>
                <a:gd name="T1" fmla="*/ 1531 h 1531"/>
                <a:gd name="T2" fmla="*/ 1532 w 3179"/>
                <a:gd name="T3" fmla="*/ 0 h 1531"/>
                <a:gd name="T4" fmla="*/ 3179 w 3179"/>
                <a:gd name="T5" fmla="*/ 6 h 1531"/>
                <a:gd name="T6" fmla="*/ 3179 w 3179"/>
                <a:gd name="T7" fmla="*/ 1531 h 1531"/>
              </a:gdLst>
              <a:ahLst/>
              <a:cxnLst>
                <a:cxn ang="0">
                  <a:pos x="T0" y="T1"/>
                </a:cxn>
                <a:cxn ang="0">
                  <a:pos x="T2" y="T3"/>
                </a:cxn>
                <a:cxn ang="0">
                  <a:pos x="T4" y="T5"/>
                </a:cxn>
                <a:cxn ang="0">
                  <a:pos x="T6" y="T7"/>
                </a:cxn>
              </a:cxnLst>
              <a:rect l="0" t="0" r="r" b="b"/>
              <a:pathLst>
                <a:path w="3179" h="1531">
                  <a:moveTo>
                    <a:pt x="0" y="1531"/>
                  </a:moveTo>
                  <a:lnTo>
                    <a:pt x="1532" y="0"/>
                  </a:lnTo>
                  <a:lnTo>
                    <a:pt x="3179" y="6"/>
                  </a:lnTo>
                  <a:lnTo>
                    <a:pt x="3179" y="1531"/>
                  </a:lnTo>
                </a:path>
              </a:pathLst>
            </a:custGeom>
            <a:solidFill>
              <a:schemeClr val="hlink"/>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grpSp>
          <p:nvGrpSpPr>
            <p:cNvPr id="124953" name="Group 25"/>
            <p:cNvGrpSpPr>
              <a:grpSpLocks/>
            </p:cNvGrpSpPr>
            <p:nvPr/>
          </p:nvGrpSpPr>
          <p:grpSpPr bwMode="auto">
            <a:xfrm>
              <a:off x="1886" y="2040"/>
              <a:ext cx="2295" cy="1140"/>
              <a:chOff x="1886" y="2040"/>
              <a:chExt cx="2295" cy="1140"/>
            </a:xfrm>
          </p:grpSpPr>
          <p:sp>
            <p:nvSpPr>
              <p:cNvPr id="124954" name="Line 26"/>
              <p:cNvSpPr>
                <a:spLocks noChangeShapeType="1"/>
              </p:cNvSpPr>
              <p:nvPr/>
            </p:nvSpPr>
            <p:spPr bwMode="auto">
              <a:xfrm>
                <a:off x="4181" y="2053"/>
                <a:ext cx="0" cy="346"/>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4955" name="Line 27"/>
              <p:cNvSpPr>
                <a:spLocks noChangeShapeType="1"/>
              </p:cNvSpPr>
              <p:nvPr/>
            </p:nvSpPr>
            <p:spPr bwMode="auto">
              <a:xfrm>
                <a:off x="3321" y="2040"/>
                <a:ext cx="0" cy="346"/>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4956" name="Line 28"/>
              <p:cNvSpPr>
                <a:spLocks noChangeShapeType="1"/>
              </p:cNvSpPr>
              <p:nvPr/>
            </p:nvSpPr>
            <p:spPr bwMode="auto">
              <a:xfrm>
                <a:off x="2414" y="2305"/>
                <a:ext cx="0" cy="346"/>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4957" name="Line 29"/>
              <p:cNvSpPr>
                <a:spLocks noChangeShapeType="1"/>
              </p:cNvSpPr>
              <p:nvPr/>
            </p:nvSpPr>
            <p:spPr bwMode="auto">
              <a:xfrm>
                <a:off x="1886" y="2834"/>
                <a:ext cx="0" cy="346"/>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grpSp>
      </p:grpSp>
      <p:grpSp>
        <p:nvGrpSpPr>
          <p:cNvPr id="124958" name="Group 30"/>
          <p:cNvGrpSpPr>
            <a:grpSpLocks/>
          </p:cNvGrpSpPr>
          <p:nvPr/>
        </p:nvGrpSpPr>
        <p:grpSpPr bwMode="auto">
          <a:xfrm>
            <a:off x="1817688" y="2674938"/>
            <a:ext cx="5272087" cy="2951162"/>
            <a:chOff x="1145" y="1685"/>
            <a:chExt cx="3321" cy="1859"/>
          </a:xfrm>
        </p:grpSpPr>
        <p:sp>
          <p:nvSpPr>
            <p:cNvPr id="124959" name="Freeform 31"/>
            <p:cNvSpPr>
              <a:spLocks/>
            </p:cNvSpPr>
            <p:nvPr/>
          </p:nvSpPr>
          <p:spPr bwMode="auto">
            <a:xfrm>
              <a:off x="1145" y="2148"/>
              <a:ext cx="3321" cy="1396"/>
            </a:xfrm>
            <a:custGeom>
              <a:avLst/>
              <a:gdLst>
                <a:gd name="T0" fmla="*/ 0 w 3321"/>
                <a:gd name="T1" fmla="*/ 1396 h 1396"/>
                <a:gd name="T2" fmla="*/ 441 w 3321"/>
                <a:gd name="T3" fmla="*/ 1037 h 1396"/>
                <a:gd name="T4" fmla="*/ 827 w 3321"/>
                <a:gd name="T5" fmla="*/ 752 h 1396"/>
                <a:gd name="T6" fmla="*/ 1525 w 3321"/>
                <a:gd name="T7" fmla="*/ 353 h 1396"/>
                <a:gd name="T8" fmla="*/ 2236 w 3321"/>
                <a:gd name="T9" fmla="*/ 136 h 1396"/>
                <a:gd name="T10" fmla="*/ 3321 w 3321"/>
                <a:gd name="T11" fmla="*/ 0 h 1396"/>
              </a:gdLst>
              <a:ahLst/>
              <a:cxnLst>
                <a:cxn ang="0">
                  <a:pos x="T0" y="T1"/>
                </a:cxn>
                <a:cxn ang="0">
                  <a:pos x="T2" y="T3"/>
                </a:cxn>
                <a:cxn ang="0">
                  <a:pos x="T4" y="T5"/>
                </a:cxn>
                <a:cxn ang="0">
                  <a:pos x="T6" y="T7"/>
                </a:cxn>
                <a:cxn ang="0">
                  <a:pos x="T8" y="T9"/>
                </a:cxn>
                <a:cxn ang="0">
                  <a:pos x="T10" y="T11"/>
                </a:cxn>
              </a:cxnLst>
              <a:rect l="0" t="0" r="r" b="b"/>
              <a:pathLst>
                <a:path w="3321" h="1396">
                  <a:moveTo>
                    <a:pt x="0" y="1396"/>
                  </a:moveTo>
                  <a:cubicBezTo>
                    <a:pt x="74" y="1336"/>
                    <a:pt x="303" y="1144"/>
                    <a:pt x="441" y="1037"/>
                  </a:cubicBezTo>
                  <a:cubicBezTo>
                    <a:pt x="579" y="930"/>
                    <a:pt x="646" y="866"/>
                    <a:pt x="827" y="752"/>
                  </a:cubicBezTo>
                  <a:cubicBezTo>
                    <a:pt x="1008" y="638"/>
                    <a:pt x="1290" y="456"/>
                    <a:pt x="1525" y="353"/>
                  </a:cubicBezTo>
                  <a:cubicBezTo>
                    <a:pt x="1760" y="250"/>
                    <a:pt x="1937" y="195"/>
                    <a:pt x="2236" y="136"/>
                  </a:cubicBezTo>
                  <a:cubicBezTo>
                    <a:pt x="2535" y="77"/>
                    <a:pt x="3095" y="28"/>
                    <a:pt x="3321" y="0"/>
                  </a:cubicBezTo>
                </a:path>
              </a:pathLst>
            </a:custGeom>
            <a:noFill/>
            <a:ln w="28575" cap="flat" cmpd="sng">
              <a:solidFill>
                <a:schemeClr val="tx1"/>
              </a:solidFill>
              <a:prstDash val="solid"/>
              <a:round/>
              <a:headEnd type="none" w="med" len="me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4960" name="Line 32"/>
            <p:cNvSpPr>
              <a:spLocks noChangeShapeType="1"/>
            </p:cNvSpPr>
            <p:nvPr/>
          </p:nvSpPr>
          <p:spPr bwMode="auto">
            <a:xfrm>
              <a:off x="3002" y="2392"/>
              <a:ext cx="0" cy="1145"/>
            </a:xfrm>
            <a:prstGeom prst="line">
              <a:avLst/>
            </a:prstGeom>
            <a:noFill/>
            <a:ln w="9525">
              <a:solidFill>
                <a:schemeClr val="tx1"/>
              </a:solidFill>
              <a:round/>
              <a:headEnd type="triangle" w="lg" len="lg"/>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4961" name="Line 33"/>
            <p:cNvSpPr>
              <a:spLocks noChangeShapeType="1"/>
            </p:cNvSpPr>
            <p:nvPr/>
          </p:nvSpPr>
          <p:spPr bwMode="auto">
            <a:xfrm>
              <a:off x="3003" y="1709"/>
              <a:ext cx="0" cy="630"/>
            </a:xfrm>
            <a:prstGeom prst="line">
              <a:avLst/>
            </a:prstGeom>
            <a:noFill/>
            <a:ln w="9525">
              <a:solidFill>
                <a:schemeClr val="tx1"/>
              </a:solidFill>
              <a:round/>
              <a:headEnd type="triangle" w="lg" len="lg"/>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4962" name="Text Box 34"/>
            <p:cNvSpPr txBox="1">
              <a:spLocks noChangeArrowheads="1"/>
            </p:cNvSpPr>
            <p:nvPr/>
          </p:nvSpPr>
          <p:spPr bwMode="auto">
            <a:xfrm>
              <a:off x="3073" y="2821"/>
              <a:ext cx="275"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1200" cap="none" spc="0" normalizeH="0" baseline="0" noProof="0" smtClean="0">
                  <a:ln>
                    <a:noFill/>
                  </a:ln>
                  <a:solidFill>
                    <a:srgbClr val="000000"/>
                  </a:solidFill>
                  <a:effectLst/>
                  <a:uLnTx/>
                  <a:uFillTx/>
                  <a:latin typeface="Garamond" panose="02020404030301010803" pitchFamily="18" charset="0"/>
                  <a:ea typeface="+mn-ea"/>
                  <a:cs typeface="Arial" panose="020B0604020202020204" pitchFamily="34" charset="0"/>
                </a:rPr>
                <a:t>E</a:t>
              </a:r>
            </a:p>
          </p:txBody>
        </p:sp>
        <p:sp>
          <p:nvSpPr>
            <p:cNvPr id="124963" name="Text Box 35"/>
            <p:cNvSpPr txBox="1">
              <a:spLocks noChangeArrowheads="1"/>
            </p:cNvSpPr>
            <p:nvPr/>
          </p:nvSpPr>
          <p:spPr bwMode="auto">
            <a:xfrm>
              <a:off x="3013" y="1685"/>
              <a:ext cx="293"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1200" cap="none" spc="0" normalizeH="0" baseline="0" noProof="0" smtClean="0">
                  <a:ln>
                    <a:noFill/>
                  </a:ln>
                  <a:solidFill>
                    <a:srgbClr val="000000"/>
                  </a:solidFill>
                  <a:effectLst/>
                  <a:uLnTx/>
                  <a:uFillTx/>
                  <a:latin typeface="Garamond" panose="02020404030301010803" pitchFamily="18" charset="0"/>
                  <a:ea typeface="+mn-ea"/>
                  <a:cs typeface="Arial" panose="020B0604020202020204" pitchFamily="34" charset="0"/>
                </a:rPr>
                <a:t>Q</a:t>
              </a:r>
            </a:p>
          </p:txBody>
        </p:sp>
      </p:grpSp>
    </p:spTree>
    <p:extLst>
      <p:ext uri="{BB962C8B-B14F-4D97-AF65-F5344CB8AC3E}">
        <p14:creationId xmlns:p14="http://schemas.microsoft.com/office/powerpoint/2010/main" val="5349008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494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4935"/>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xit" presetSubtype="0" fill="hold" nodeType="clickEffect">
                                  <p:stCondLst>
                                    <p:cond delay="0"/>
                                  </p:stCondLst>
                                  <p:childTnLst>
                                    <p:set>
                                      <p:cBhvr>
                                        <p:cTn id="12" dur="1" fill="hold">
                                          <p:stCondLst>
                                            <p:cond delay="0"/>
                                          </p:stCondLst>
                                        </p:cTn>
                                        <p:tgtEl>
                                          <p:spTgt spid="124935"/>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12494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4943"/>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124951"/>
                                        </p:tgtEl>
                                        <p:attrNameLst>
                                          <p:attrName>style.visibility</p:attrName>
                                        </p:attrNameLst>
                                      </p:cBhvr>
                                      <p:to>
                                        <p:strVal val="visible"/>
                                      </p:to>
                                    </p:set>
                                  </p:childTnLst>
                                </p:cTn>
                              </p:par>
                              <p:par>
                                <p:cTn id="21" presetID="1" presetClass="exit" presetSubtype="0" fill="hold" nodeType="withEffect">
                                  <p:stCondLst>
                                    <p:cond delay="0"/>
                                  </p:stCondLst>
                                  <p:childTnLst>
                                    <p:set>
                                      <p:cBhvr>
                                        <p:cTn id="22" dur="1" fill="hold">
                                          <p:stCondLst>
                                            <p:cond delay="0"/>
                                          </p:stCondLst>
                                        </p:cTn>
                                        <p:tgtEl>
                                          <p:spTgt spid="124943"/>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24958"/>
                                        </p:tgtEl>
                                        <p:attrNameLst>
                                          <p:attrName>style.visibility</p:attrName>
                                        </p:attrNameLst>
                                      </p:cBhvr>
                                      <p:to>
                                        <p:strVal val="visible"/>
                                      </p:to>
                                    </p:set>
                                  </p:childTnLst>
                                </p:cTn>
                              </p:par>
                              <p:par>
                                <p:cTn id="27" presetID="1" presetClass="exit" presetSubtype="0" fill="hold" nodeType="withEffect">
                                  <p:stCondLst>
                                    <p:cond delay="0"/>
                                  </p:stCondLst>
                                  <p:childTnLst>
                                    <p:set>
                                      <p:cBhvr>
                                        <p:cTn id="28" dur="1" fill="hold">
                                          <p:stCondLst>
                                            <p:cond delay="0"/>
                                          </p:stCondLst>
                                        </p:cTn>
                                        <p:tgtEl>
                                          <p:spTgt spid="12495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Line 2"/>
          <p:cNvSpPr>
            <a:spLocks noChangeShapeType="1"/>
          </p:cNvSpPr>
          <p:nvPr/>
        </p:nvSpPr>
        <p:spPr bwMode="auto">
          <a:xfrm>
            <a:off x="1797050" y="5632450"/>
            <a:ext cx="5153025" cy="0"/>
          </a:xfrm>
          <a:prstGeom prst="line">
            <a:avLst/>
          </a:prstGeom>
          <a:noFill/>
          <a:ln w="1905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5955" name="Line 3"/>
          <p:cNvSpPr>
            <a:spLocks noChangeShapeType="1"/>
          </p:cNvSpPr>
          <p:nvPr/>
        </p:nvSpPr>
        <p:spPr bwMode="auto">
          <a:xfrm flipV="1">
            <a:off x="1806575" y="1533525"/>
            <a:ext cx="0" cy="4098925"/>
          </a:xfrm>
          <a:prstGeom prst="line">
            <a:avLst/>
          </a:prstGeom>
          <a:noFill/>
          <a:ln w="1905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5956" name="Text Box 4"/>
          <p:cNvSpPr txBox="1">
            <a:spLocks noChangeArrowheads="1"/>
          </p:cNvSpPr>
          <p:nvPr/>
        </p:nvSpPr>
        <p:spPr bwMode="auto">
          <a:xfrm>
            <a:off x="6265863" y="5627688"/>
            <a:ext cx="46513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600" b="1" i="0" u="none" strike="noStrike" kern="1200" cap="none" spc="0" normalizeH="0" baseline="0" noProof="0" smtClean="0">
                <a:ln>
                  <a:noFill/>
                </a:ln>
                <a:solidFill>
                  <a:srgbClr val="000000"/>
                </a:solidFill>
                <a:effectLst/>
                <a:uLnTx/>
                <a:uFillTx/>
                <a:latin typeface="Garamond" panose="02020404030301010803" pitchFamily="18" charset="0"/>
                <a:ea typeface="+mn-ea"/>
                <a:cs typeface="Arial" panose="020B0604020202020204" pitchFamily="34" charset="0"/>
              </a:rPr>
              <a:t>P</a:t>
            </a:r>
          </a:p>
        </p:txBody>
      </p:sp>
      <p:sp>
        <p:nvSpPr>
          <p:cNvPr id="125957" name="Rectangle 5"/>
          <p:cNvSpPr>
            <a:spLocks noGrp="1" noChangeArrowheads="1"/>
          </p:cNvSpPr>
          <p:nvPr>
            <p:ph type="title"/>
          </p:nvPr>
        </p:nvSpPr>
        <p:spPr>
          <a:xfrm>
            <a:off x="696913" y="169863"/>
            <a:ext cx="7772400" cy="874712"/>
          </a:xfrm>
        </p:spPr>
        <p:txBody>
          <a:bodyPr/>
          <a:lstStyle/>
          <a:p>
            <a:r>
              <a:rPr lang="en-US" altLang="en-US"/>
              <a:t>P=Q+E</a:t>
            </a:r>
          </a:p>
        </p:txBody>
      </p:sp>
      <p:sp>
        <p:nvSpPr>
          <p:cNvPr id="125958" name="Text Box 6"/>
          <p:cNvSpPr txBox="1">
            <a:spLocks noChangeArrowheads="1"/>
          </p:cNvSpPr>
          <p:nvPr/>
        </p:nvSpPr>
        <p:spPr bwMode="auto">
          <a:xfrm>
            <a:off x="1179513" y="1597025"/>
            <a:ext cx="508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600" b="1" i="0" u="none" strike="noStrike" kern="1200" cap="none" spc="0" normalizeH="0" baseline="0" noProof="0" smtClean="0">
                <a:ln>
                  <a:noFill/>
                </a:ln>
                <a:solidFill>
                  <a:srgbClr val="000000"/>
                </a:solidFill>
                <a:effectLst/>
                <a:uLnTx/>
                <a:uFillTx/>
                <a:latin typeface="Garamond" panose="02020404030301010803" pitchFamily="18" charset="0"/>
                <a:ea typeface="+mn-ea"/>
                <a:cs typeface="Arial" panose="020B0604020202020204" pitchFamily="34" charset="0"/>
              </a:rPr>
              <a:t>E</a:t>
            </a:r>
          </a:p>
        </p:txBody>
      </p:sp>
      <p:grpSp>
        <p:nvGrpSpPr>
          <p:cNvPr id="125959" name="Group 7"/>
          <p:cNvGrpSpPr>
            <a:grpSpLocks/>
          </p:cNvGrpSpPr>
          <p:nvPr/>
        </p:nvGrpSpPr>
        <p:grpSpPr bwMode="auto">
          <a:xfrm>
            <a:off x="1806575" y="1293813"/>
            <a:ext cx="4954588" cy="4332287"/>
            <a:chOff x="1138" y="815"/>
            <a:chExt cx="3121" cy="2729"/>
          </a:xfrm>
        </p:grpSpPr>
        <p:sp>
          <p:nvSpPr>
            <p:cNvPr id="125960" name="Line 8"/>
            <p:cNvSpPr>
              <a:spLocks noChangeShapeType="1"/>
            </p:cNvSpPr>
            <p:nvPr/>
          </p:nvSpPr>
          <p:spPr bwMode="auto">
            <a:xfrm flipV="1">
              <a:off x="1138" y="1043"/>
              <a:ext cx="2501" cy="2501"/>
            </a:xfrm>
            <a:prstGeom prst="line">
              <a:avLst/>
            </a:prstGeom>
            <a:noFill/>
            <a:ln w="19050">
              <a:solidFill>
                <a:schemeClr val="tx1"/>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5961" name="Text Box 9"/>
            <p:cNvSpPr txBox="1">
              <a:spLocks noChangeArrowheads="1"/>
            </p:cNvSpPr>
            <p:nvPr/>
          </p:nvSpPr>
          <p:spPr bwMode="auto">
            <a:xfrm>
              <a:off x="3697" y="815"/>
              <a:ext cx="562"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1200" cap="none" spc="0" normalizeH="0" baseline="0" noProof="0" smtClean="0">
                  <a:ln>
                    <a:noFill/>
                  </a:ln>
                  <a:solidFill>
                    <a:srgbClr val="000000"/>
                  </a:solidFill>
                  <a:effectLst/>
                  <a:uLnTx/>
                  <a:uFillTx/>
                  <a:latin typeface="Garamond" panose="02020404030301010803" pitchFamily="18" charset="0"/>
                  <a:ea typeface="+mn-ea"/>
                  <a:cs typeface="Arial" panose="020B0604020202020204" pitchFamily="34" charset="0"/>
                </a:rPr>
                <a:t>E=P</a:t>
              </a:r>
            </a:p>
          </p:txBody>
        </p:sp>
      </p:grpSp>
      <p:grpSp>
        <p:nvGrpSpPr>
          <p:cNvPr id="125962" name="Group 10"/>
          <p:cNvGrpSpPr>
            <a:grpSpLocks/>
          </p:cNvGrpSpPr>
          <p:nvPr/>
        </p:nvGrpSpPr>
        <p:grpSpPr bwMode="auto">
          <a:xfrm>
            <a:off x="1817688" y="2862263"/>
            <a:ext cx="6540500" cy="519112"/>
            <a:chOff x="1145" y="1803"/>
            <a:chExt cx="4120" cy="327"/>
          </a:xfrm>
        </p:grpSpPr>
        <p:sp>
          <p:nvSpPr>
            <p:cNvPr id="125963" name="Line 11"/>
            <p:cNvSpPr>
              <a:spLocks noChangeShapeType="1"/>
            </p:cNvSpPr>
            <p:nvPr/>
          </p:nvSpPr>
          <p:spPr bwMode="auto">
            <a:xfrm>
              <a:off x="1145" y="2012"/>
              <a:ext cx="3321" cy="0"/>
            </a:xfrm>
            <a:prstGeom prst="line">
              <a:avLst/>
            </a:prstGeom>
            <a:noFill/>
            <a:ln w="19050">
              <a:solidFill>
                <a:schemeClr val="tx1"/>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5964" name="Text Box 12"/>
            <p:cNvSpPr txBox="1">
              <a:spLocks noChangeArrowheads="1"/>
            </p:cNvSpPr>
            <p:nvPr/>
          </p:nvSpPr>
          <p:spPr bwMode="auto">
            <a:xfrm>
              <a:off x="4485" y="1803"/>
              <a:ext cx="78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2800" b="1" i="0" u="none" strike="noStrike" kern="1200" cap="none" spc="0" normalizeH="0" baseline="0" noProof="0" smtClean="0">
                  <a:ln>
                    <a:noFill/>
                  </a:ln>
                  <a:solidFill>
                    <a:srgbClr val="000000"/>
                  </a:solidFill>
                  <a:effectLst/>
                  <a:uLnTx/>
                  <a:uFillTx/>
                  <a:latin typeface="Garamond" panose="02020404030301010803" pitchFamily="18" charset="0"/>
                  <a:ea typeface="+mn-ea"/>
                  <a:cs typeface="Arial" panose="020B0604020202020204" pitchFamily="34" charset="0"/>
                </a:rPr>
                <a:t>E=Ep</a:t>
              </a:r>
            </a:p>
          </p:txBody>
        </p:sp>
      </p:grpSp>
      <p:sp>
        <p:nvSpPr>
          <p:cNvPr id="125965" name="Freeform 13"/>
          <p:cNvSpPr>
            <a:spLocks/>
          </p:cNvSpPr>
          <p:nvPr/>
        </p:nvSpPr>
        <p:spPr bwMode="auto">
          <a:xfrm>
            <a:off x="1817688" y="3409950"/>
            <a:ext cx="5272087" cy="2216150"/>
          </a:xfrm>
          <a:custGeom>
            <a:avLst/>
            <a:gdLst>
              <a:gd name="T0" fmla="*/ 0 w 3321"/>
              <a:gd name="T1" fmla="*/ 1396 h 1396"/>
              <a:gd name="T2" fmla="*/ 441 w 3321"/>
              <a:gd name="T3" fmla="*/ 1037 h 1396"/>
              <a:gd name="T4" fmla="*/ 827 w 3321"/>
              <a:gd name="T5" fmla="*/ 752 h 1396"/>
              <a:gd name="T6" fmla="*/ 1525 w 3321"/>
              <a:gd name="T7" fmla="*/ 353 h 1396"/>
              <a:gd name="T8" fmla="*/ 2236 w 3321"/>
              <a:gd name="T9" fmla="*/ 136 h 1396"/>
              <a:gd name="T10" fmla="*/ 3321 w 3321"/>
              <a:gd name="T11" fmla="*/ 0 h 1396"/>
            </a:gdLst>
            <a:ahLst/>
            <a:cxnLst>
              <a:cxn ang="0">
                <a:pos x="T0" y="T1"/>
              </a:cxn>
              <a:cxn ang="0">
                <a:pos x="T2" y="T3"/>
              </a:cxn>
              <a:cxn ang="0">
                <a:pos x="T4" y="T5"/>
              </a:cxn>
              <a:cxn ang="0">
                <a:pos x="T6" y="T7"/>
              </a:cxn>
              <a:cxn ang="0">
                <a:pos x="T8" y="T9"/>
              </a:cxn>
              <a:cxn ang="0">
                <a:pos x="T10" y="T11"/>
              </a:cxn>
            </a:cxnLst>
            <a:rect l="0" t="0" r="r" b="b"/>
            <a:pathLst>
              <a:path w="3321" h="1396">
                <a:moveTo>
                  <a:pt x="0" y="1396"/>
                </a:moveTo>
                <a:cubicBezTo>
                  <a:pt x="74" y="1336"/>
                  <a:pt x="303" y="1144"/>
                  <a:pt x="441" y="1037"/>
                </a:cubicBezTo>
                <a:cubicBezTo>
                  <a:pt x="579" y="930"/>
                  <a:pt x="646" y="866"/>
                  <a:pt x="827" y="752"/>
                </a:cubicBezTo>
                <a:cubicBezTo>
                  <a:pt x="1008" y="638"/>
                  <a:pt x="1290" y="456"/>
                  <a:pt x="1525" y="353"/>
                </a:cubicBezTo>
                <a:cubicBezTo>
                  <a:pt x="1760" y="250"/>
                  <a:pt x="1937" y="195"/>
                  <a:pt x="2236" y="136"/>
                </a:cubicBezTo>
                <a:cubicBezTo>
                  <a:pt x="2535" y="77"/>
                  <a:pt x="3095" y="28"/>
                  <a:pt x="3321" y="0"/>
                </a:cubicBezTo>
              </a:path>
            </a:pathLst>
          </a:custGeom>
          <a:noFill/>
          <a:ln w="28575" cap="flat" cmpd="sng">
            <a:solidFill>
              <a:schemeClr val="tx1"/>
            </a:solidFill>
            <a:prstDash val="solid"/>
            <a:round/>
            <a:headEnd type="none" w="med" len="me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5966" name="Line 14"/>
          <p:cNvSpPr>
            <a:spLocks noChangeShapeType="1"/>
          </p:cNvSpPr>
          <p:nvPr/>
        </p:nvSpPr>
        <p:spPr bwMode="auto">
          <a:xfrm>
            <a:off x="4765675" y="3797300"/>
            <a:ext cx="0" cy="1817688"/>
          </a:xfrm>
          <a:prstGeom prst="line">
            <a:avLst/>
          </a:prstGeom>
          <a:noFill/>
          <a:ln w="9525">
            <a:solidFill>
              <a:schemeClr val="tx1"/>
            </a:solidFill>
            <a:round/>
            <a:headEnd type="triangle" w="lg" len="lg"/>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5967" name="Line 15"/>
          <p:cNvSpPr>
            <a:spLocks noChangeShapeType="1"/>
          </p:cNvSpPr>
          <p:nvPr/>
        </p:nvSpPr>
        <p:spPr bwMode="auto">
          <a:xfrm>
            <a:off x="4767263" y="2713038"/>
            <a:ext cx="0" cy="1000125"/>
          </a:xfrm>
          <a:prstGeom prst="line">
            <a:avLst/>
          </a:prstGeom>
          <a:noFill/>
          <a:ln w="9525">
            <a:solidFill>
              <a:schemeClr val="tx1"/>
            </a:solidFill>
            <a:round/>
            <a:headEnd type="triangle" w="lg" len="lg"/>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5968" name="Text Box 16"/>
          <p:cNvSpPr txBox="1">
            <a:spLocks noChangeArrowheads="1"/>
          </p:cNvSpPr>
          <p:nvPr/>
        </p:nvSpPr>
        <p:spPr bwMode="auto">
          <a:xfrm>
            <a:off x="4878388" y="4478338"/>
            <a:ext cx="436562"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1200" cap="none" spc="0" normalizeH="0" baseline="0" noProof="0" smtClean="0">
                <a:ln>
                  <a:noFill/>
                </a:ln>
                <a:solidFill>
                  <a:srgbClr val="000000"/>
                </a:solidFill>
                <a:effectLst/>
                <a:uLnTx/>
                <a:uFillTx/>
                <a:latin typeface="Garamond" panose="02020404030301010803" pitchFamily="18" charset="0"/>
                <a:ea typeface="+mn-ea"/>
                <a:cs typeface="Arial" panose="020B0604020202020204" pitchFamily="34" charset="0"/>
              </a:rPr>
              <a:t>E</a:t>
            </a:r>
          </a:p>
        </p:txBody>
      </p:sp>
      <p:sp>
        <p:nvSpPr>
          <p:cNvPr id="125969" name="Text Box 17"/>
          <p:cNvSpPr txBox="1">
            <a:spLocks noChangeArrowheads="1"/>
          </p:cNvSpPr>
          <p:nvPr/>
        </p:nvSpPr>
        <p:spPr bwMode="auto">
          <a:xfrm>
            <a:off x="4783138" y="2674938"/>
            <a:ext cx="465137"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1200" cap="none" spc="0" normalizeH="0" baseline="0" noProof="0" smtClean="0">
                <a:ln>
                  <a:noFill/>
                </a:ln>
                <a:solidFill>
                  <a:srgbClr val="000000"/>
                </a:solidFill>
                <a:effectLst/>
                <a:uLnTx/>
                <a:uFillTx/>
                <a:latin typeface="Garamond" panose="02020404030301010803" pitchFamily="18" charset="0"/>
                <a:ea typeface="+mn-ea"/>
                <a:cs typeface="Arial" panose="020B0604020202020204" pitchFamily="34" charset="0"/>
              </a:rPr>
              <a:t>Q</a:t>
            </a:r>
          </a:p>
        </p:txBody>
      </p:sp>
      <p:sp>
        <p:nvSpPr>
          <p:cNvPr id="125970" name="Line 18"/>
          <p:cNvSpPr>
            <a:spLocks noChangeShapeType="1"/>
          </p:cNvSpPr>
          <p:nvPr/>
        </p:nvSpPr>
        <p:spPr bwMode="auto">
          <a:xfrm flipH="1" flipV="1">
            <a:off x="2087563" y="5518150"/>
            <a:ext cx="514350" cy="625475"/>
          </a:xfrm>
          <a:prstGeom prst="line">
            <a:avLst/>
          </a:prstGeom>
          <a:noFill/>
          <a:ln w="9525">
            <a:solidFill>
              <a:srgbClr val="FF33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5971" name="Line 19"/>
          <p:cNvSpPr>
            <a:spLocks noChangeShapeType="1"/>
          </p:cNvSpPr>
          <p:nvPr/>
        </p:nvSpPr>
        <p:spPr bwMode="auto">
          <a:xfrm flipH="1" flipV="1">
            <a:off x="6853238" y="3325813"/>
            <a:ext cx="342900" cy="582612"/>
          </a:xfrm>
          <a:prstGeom prst="line">
            <a:avLst/>
          </a:prstGeom>
          <a:noFill/>
          <a:ln w="9525">
            <a:solidFill>
              <a:srgbClr val="FF33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grpSp>
        <p:nvGrpSpPr>
          <p:cNvPr id="125972" name="Group 20"/>
          <p:cNvGrpSpPr>
            <a:grpSpLocks/>
          </p:cNvGrpSpPr>
          <p:nvPr/>
        </p:nvGrpSpPr>
        <p:grpSpPr bwMode="auto">
          <a:xfrm>
            <a:off x="2538413" y="5994400"/>
            <a:ext cx="2046287" cy="519113"/>
            <a:chOff x="1599" y="3776"/>
            <a:chExt cx="1289" cy="327"/>
          </a:xfrm>
        </p:grpSpPr>
        <p:sp>
          <p:nvSpPr>
            <p:cNvPr id="125973" name="Text Box 21"/>
            <p:cNvSpPr txBox="1">
              <a:spLocks noChangeArrowheads="1"/>
            </p:cNvSpPr>
            <p:nvPr/>
          </p:nvSpPr>
          <p:spPr bwMode="auto">
            <a:xfrm>
              <a:off x="1599" y="3776"/>
              <a:ext cx="1289"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3300"/>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2800" b="1" i="0" u="none" strike="noStrike" kern="1200" cap="none" spc="0" normalizeH="0" baseline="0" noProof="0" smtClean="0">
                  <a:ln>
                    <a:noFill/>
                  </a:ln>
                  <a:solidFill>
                    <a:srgbClr val="FF3300"/>
                  </a:solidFill>
                  <a:effectLst/>
                  <a:uLnTx/>
                  <a:uFillTx/>
                  <a:latin typeface="Garamond" panose="02020404030301010803" pitchFamily="18" charset="0"/>
                  <a:ea typeface="+mn-ea"/>
                  <a:cs typeface="Arial" panose="020B0604020202020204" pitchFamily="34" charset="0"/>
                </a:rPr>
                <a:t>W=Q/P   0</a:t>
              </a:r>
            </a:p>
          </p:txBody>
        </p:sp>
        <p:sp>
          <p:nvSpPr>
            <p:cNvPr id="125974" name="Line 22"/>
            <p:cNvSpPr>
              <a:spLocks noChangeShapeType="1"/>
            </p:cNvSpPr>
            <p:nvPr/>
          </p:nvSpPr>
          <p:spPr bwMode="auto">
            <a:xfrm>
              <a:off x="2460" y="3951"/>
              <a:ext cx="135" cy="0"/>
            </a:xfrm>
            <a:prstGeom prst="line">
              <a:avLst/>
            </a:prstGeom>
            <a:noFill/>
            <a:ln w="19050">
              <a:solidFill>
                <a:srgbClr val="FF3300"/>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grpSp>
      <p:grpSp>
        <p:nvGrpSpPr>
          <p:cNvPr id="125975" name="Group 23"/>
          <p:cNvGrpSpPr>
            <a:grpSpLocks/>
          </p:cNvGrpSpPr>
          <p:nvPr/>
        </p:nvGrpSpPr>
        <p:grpSpPr bwMode="auto">
          <a:xfrm>
            <a:off x="7097713" y="3798888"/>
            <a:ext cx="2046287" cy="519112"/>
            <a:chOff x="4471" y="2393"/>
            <a:chExt cx="1289" cy="327"/>
          </a:xfrm>
        </p:grpSpPr>
        <p:sp>
          <p:nvSpPr>
            <p:cNvPr id="125976" name="Text Box 24"/>
            <p:cNvSpPr txBox="1">
              <a:spLocks noChangeArrowheads="1"/>
            </p:cNvSpPr>
            <p:nvPr/>
          </p:nvSpPr>
          <p:spPr bwMode="auto">
            <a:xfrm>
              <a:off x="4471" y="2393"/>
              <a:ext cx="1289"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3300"/>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2800" b="1" i="0" u="none" strike="noStrike" kern="1200" cap="none" spc="0" normalizeH="0" baseline="0" noProof="0" smtClean="0">
                  <a:ln>
                    <a:noFill/>
                  </a:ln>
                  <a:solidFill>
                    <a:srgbClr val="FF3300"/>
                  </a:solidFill>
                  <a:effectLst/>
                  <a:uLnTx/>
                  <a:uFillTx/>
                  <a:latin typeface="Garamond" panose="02020404030301010803" pitchFamily="18" charset="0"/>
                  <a:ea typeface="+mn-ea"/>
                  <a:cs typeface="Arial" panose="020B0604020202020204" pitchFamily="34" charset="0"/>
                </a:rPr>
                <a:t>W=Q/P   1</a:t>
              </a:r>
            </a:p>
          </p:txBody>
        </p:sp>
        <p:sp>
          <p:nvSpPr>
            <p:cNvPr id="125977" name="Line 25"/>
            <p:cNvSpPr>
              <a:spLocks noChangeShapeType="1"/>
            </p:cNvSpPr>
            <p:nvPr/>
          </p:nvSpPr>
          <p:spPr bwMode="auto">
            <a:xfrm>
              <a:off x="5327" y="2556"/>
              <a:ext cx="135" cy="0"/>
            </a:xfrm>
            <a:prstGeom prst="line">
              <a:avLst/>
            </a:prstGeom>
            <a:noFill/>
            <a:ln w="19050">
              <a:solidFill>
                <a:srgbClr val="FF3300"/>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grpSp>
    </p:spTree>
    <p:extLst>
      <p:ext uri="{BB962C8B-B14F-4D97-AF65-F5344CB8AC3E}">
        <p14:creationId xmlns:p14="http://schemas.microsoft.com/office/powerpoint/2010/main" val="34723211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a:xfrm>
            <a:off x="685800" y="76200"/>
            <a:ext cx="7772400" cy="1143000"/>
          </a:xfrm>
        </p:spPr>
        <p:txBody>
          <a:bodyPr/>
          <a:lstStyle/>
          <a:p>
            <a:r>
              <a:rPr lang="en-US" altLang="en-US"/>
              <a:t>Climate Factors</a:t>
            </a:r>
          </a:p>
        </p:txBody>
      </p:sp>
      <p:sp>
        <p:nvSpPr>
          <p:cNvPr id="135171" name="Rectangle 3"/>
          <p:cNvSpPr>
            <a:spLocks noGrp="1" noChangeArrowheads="1"/>
          </p:cNvSpPr>
          <p:nvPr>
            <p:ph type="body" idx="1"/>
          </p:nvPr>
        </p:nvSpPr>
        <p:spPr>
          <a:xfrm>
            <a:off x="685800" y="1447800"/>
            <a:ext cx="7772400" cy="4114800"/>
          </a:xfrm>
        </p:spPr>
        <p:txBody>
          <a:bodyPr/>
          <a:lstStyle/>
          <a:p>
            <a:r>
              <a:rPr lang="en-US" altLang="en-US"/>
              <a:t>Precipitation</a:t>
            </a:r>
          </a:p>
          <a:p>
            <a:pPr lvl="1"/>
            <a:r>
              <a:rPr lang="en-US" altLang="en-US"/>
              <a:t>Seasonal Cycle</a:t>
            </a:r>
          </a:p>
          <a:p>
            <a:pPr lvl="1"/>
            <a:r>
              <a:rPr lang="en-US" altLang="en-US"/>
              <a:t>Intermittency</a:t>
            </a:r>
          </a:p>
          <a:p>
            <a:pPr lvl="1"/>
            <a:r>
              <a:rPr lang="en-US" altLang="en-US"/>
              <a:t>Form (Rain or Snow)</a:t>
            </a:r>
          </a:p>
          <a:p>
            <a:r>
              <a:rPr lang="en-US" altLang="en-US"/>
              <a:t>Potential Evaporation</a:t>
            </a:r>
          </a:p>
          <a:p>
            <a:r>
              <a:rPr lang="en-US" altLang="en-US"/>
              <a:t>Temperature</a:t>
            </a:r>
          </a:p>
        </p:txBody>
      </p:sp>
    </p:spTree>
    <p:extLst>
      <p:ext uri="{BB962C8B-B14F-4D97-AF65-F5344CB8AC3E}">
        <p14:creationId xmlns:p14="http://schemas.microsoft.com/office/powerpoint/2010/main" val="41082034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a:xfrm>
            <a:off x="304800" y="152400"/>
            <a:ext cx="8610600" cy="609600"/>
          </a:xfrm>
        </p:spPr>
        <p:txBody>
          <a:bodyPr/>
          <a:lstStyle/>
          <a:p>
            <a:r>
              <a:rPr lang="en-US" altLang="en-US" sz="3600"/>
              <a:t>Long Time Scale Water Balance and Runoff</a:t>
            </a:r>
          </a:p>
        </p:txBody>
      </p:sp>
      <p:sp>
        <p:nvSpPr>
          <p:cNvPr id="171014" name="Text Box 6"/>
          <p:cNvSpPr txBox="1">
            <a:spLocks noChangeArrowheads="1"/>
          </p:cNvSpPr>
          <p:nvPr/>
        </p:nvSpPr>
        <p:spPr bwMode="auto">
          <a:xfrm>
            <a:off x="1524000" y="4267200"/>
            <a:ext cx="7010400" cy="2430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5425" indent="-225425">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25425" marR="0" lvl="0" indent="-225425" algn="l" defTabSz="914400" rtl="0" eaLnBrk="1" fontAlgn="base" latinLnBrk="0" hangingPunct="1">
              <a:lnSpc>
                <a:spcPct val="100000"/>
              </a:lnSpc>
              <a:spcBef>
                <a:spcPct val="50000"/>
              </a:spcBef>
              <a:spcAft>
                <a:spcPct val="0"/>
              </a:spcAft>
              <a:buClrTx/>
              <a:buSzTx/>
              <a:buFontTx/>
              <a:buNone/>
              <a:tabLst/>
              <a:defRPr/>
            </a:pPr>
            <a:r>
              <a:rPr kumimoji="0" lang="en-US" altLang="en-US" sz="18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Notes</a:t>
            </a:r>
          </a:p>
          <a:p>
            <a:pPr marL="225425" marR="0" lvl="0" indent="-225425" algn="l" defTabSz="914400" rtl="0" eaLnBrk="1" fontAlgn="base" latinLnBrk="0" hangingPunct="1">
              <a:lnSpc>
                <a:spcPct val="100000"/>
              </a:lnSpc>
              <a:spcBef>
                <a:spcPct val="50000"/>
              </a:spcBef>
              <a:spcAft>
                <a:spcPct val="0"/>
              </a:spcAft>
              <a:buClrTx/>
              <a:buSzTx/>
              <a:buFontTx/>
              <a:buChar char="•"/>
              <a:tabLst/>
              <a:defRPr/>
            </a:pPr>
            <a:r>
              <a:rPr kumimoji="0" lang="en-US" altLang="en-US" sz="18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P/Ep is an index of dryness</a:t>
            </a:r>
          </a:p>
          <a:p>
            <a:pPr marL="225425" marR="0" lvl="0" indent="-225425" algn="l" defTabSz="914400" rtl="0" eaLnBrk="1" fontAlgn="base" latinLnBrk="0" hangingPunct="1">
              <a:lnSpc>
                <a:spcPct val="100000"/>
              </a:lnSpc>
              <a:spcBef>
                <a:spcPct val="50000"/>
              </a:spcBef>
              <a:spcAft>
                <a:spcPct val="0"/>
              </a:spcAft>
              <a:buClrTx/>
              <a:buSzTx/>
              <a:buFontTx/>
              <a:buChar char="•"/>
              <a:tabLst/>
              <a:defRPr/>
            </a:pPr>
            <a:r>
              <a:rPr kumimoji="0" lang="en-US" altLang="en-US" sz="18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Reduced retention increases runoff</a:t>
            </a:r>
          </a:p>
          <a:p>
            <a:pPr marL="225425" marR="0" lvl="0" indent="-225425" algn="l" defTabSz="914400" rtl="0" eaLnBrk="1" fontAlgn="base" latinLnBrk="0" hangingPunct="1">
              <a:lnSpc>
                <a:spcPct val="100000"/>
              </a:lnSpc>
              <a:spcBef>
                <a:spcPct val="50000"/>
              </a:spcBef>
              <a:spcAft>
                <a:spcPct val="0"/>
              </a:spcAft>
              <a:buClrTx/>
              <a:buSzTx/>
              <a:buFontTx/>
              <a:buChar char="•"/>
              <a:tabLst/>
              <a:defRPr/>
            </a:pPr>
            <a:r>
              <a:rPr kumimoji="0" lang="en-US" altLang="en-US" sz="18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Imperviousness increases runoff</a:t>
            </a:r>
          </a:p>
          <a:p>
            <a:pPr marL="225425" marR="0" lvl="0" indent="-225425" algn="l" defTabSz="914400" rtl="0" eaLnBrk="1" fontAlgn="base" latinLnBrk="0" hangingPunct="1">
              <a:lnSpc>
                <a:spcPct val="100000"/>
              </a:lnSpc>
              <a:spcBef>
                <a:spcPct val="50000"/>
              </a:spcBef>
              <a:spcAft>
                <a:spcPct val="0"/>
              </a:spcAft>
              <a:buClrTx/>
              <a:buSzTx/>
              <a:buFontTx/>
              <a:buChar char="•"/>
              <a:tabLst/>
              <a:defRPr/>
            </a:pPr>
            <a:r>
              <a:rPr kumimoji="0" lang="en-US" altLang="en-US" sz="18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Variability in Q due to differences between large numbers, P-E</a:t>
            </a:r>
          </a:p>
          <a:p>
            <a:pPr marL="225425" marR="0" lvl="0" indent="-225425" algn="l" defTabSz="914400" rtl="0" eaLnBrk="1" fontAlgn="base" latinLnBrk="0" hangingPunct="1">
              <a:lnSpc>
                <a:spcPct val="100000"/>
              </a:lnSpc>
              <a:spcBef>
                <a:spcPct val="50000"/>
              </a:spcBef>
              <a:spcAft>
                <a:spcPct val="0"/>
              </a:spcAft>
              <a:buClrTx/>
              <a:buSzTx/>
              <a:buFontTx/>
              <a:buChar char="•"/>
              <a:tabLst/>
              <a:defRPr/>
            </a:pPr>
            <a:r>
              <a:rPr kumimoji="0" lang="en-US" altLang="en-US" sz="18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Greater relative sensitivity in arid areas</a:t>
            </a:r>
          </a:p>
        </p:txBody>
      </p:sp>
      <p:sp>
        <p:nvSpPr>
          <p:cNvPr id="171015" name="Text Box 7"/>
          <p:cNvSpPr txBox="1">
            <a:spLocks noChangeArrowheads="1"/>
          </p:cNvSpPr>
          <p:nvPr/>
        </p:nvSpPr>
        <p:spPr bwMode="auto">
          <a:xfrm>
            <a:off x="5562600" y="1676400"/>
            <a:ext cx="1143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Q=P-E</a:t>
            </a:r>
          </a:p>
        </p:txBody>
      </p:sp>
      <p:pic>
        <p:nvPicPr>
          <p:cNvPr id="171017"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457200"/>
            <a:ext cx="3670300" cy="4014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1018" name="Line 10"/>
          <p:cNvSpPr>
            <a:spLocks noChangeShapeType="1"/>
          </p:cNvSpPr>
          <p:nvPr/>
        </p:nvSpPr>
        <p:spPr bwMode="auto">
          <a:xfrm>
            <a:off x="3048000" y="2438400"/>
            <a:ext cx="152400" cy="685800"/>
          </a:xfrm>
          <a:prstGeom prst="line">
            <a:avLst/>
          </a:prstGeom>
          <a:noFill/>
          <a:ln w="38100">
            <a:solidFill>
              <a:srgbClr val="66FF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71019" name="Text Box 11"/>
          <p:cNvSpPr txBox="1">
            <a:spLocks noChangeArrowheads="1"/>
          </p:cNvSpPr>
          <p:nvPr/>
        </p:nvSpPr>
        <p:spPr bwMode="auto">
          <a:xfrm>
            <a:off x="3184525" y="2819400"/>
            <a:ext cx="12350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Reducing Retention</a:t>
            </a:r>
          </a:p>
        </p:txBody>
      </p:sp>
      <p:sp>
        <p:nvSpPr>
          <p:cNvPr id="171020" name="Line 12"/>
          <p:cNvSpPr>
            <a:spLocks noChangeShapeType="1"/>
          </p:cNvSpPr>
          <p:nvPr/>
        </p:nvSpPr>
        <p:spPr bwMode="auto">
          <a:xfrm flipH="1" flipV="1">
            <a:off x="6477000" y="2895600"/>
            <a:ext cx="152400" cy="533400"/>
          </a:xfrm>
          <a:prstGeom prst="line">
            <a:avLst/>
          </a:prstGeom>
          <a:noFill/>
          <a:ln w="38100">
            <a:solidFill>
              <a:srgbClr val="66FF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71021" name="Text Box 13"/>
          <p:cNvSpPr txBox="1">
            <a:spLocks noChangeArrowheads="1"/>
          </p:cNvSpPr>
          <p:nvPr/>
        </p:nvSpPr>
        <p:spPr bwMode="auto">
          <a:xfrm>
            <a:off x="5241925" y="2590800"/>
            <a:ext cx="12350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Reducing Retention</a:t>
            </a:r>
          </a:p>
        </p:txBody>
      </p:sp>
      <p:pic>
        <p:nvPicPr>
          <p:cNvPr id="171024"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9313" y="449263"/>
            <a:ext cx="3670300" cy="400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78617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64478" y="1103723"/>
            <a:ext cx="8153400" cy="4095750"/>
          </a:xfrm>
          <a:prstGeom prst="rect">
            <a:avLst/>
          </a:prstGeom>
        </p:spPr>
      </p:pic>
    </p:spTree>
    <p:extLst>
      <p:ext uri="{BB962C8B-B14F-4D97-AF65-F5344CB8AC3E}">
        <p14:creationId xmlns:p14="http://schemas.microsoft.com/office/powerpoint/2010/main" val="12842191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7095" y="457895"/>
            <a:ext cx="8524875" cy="2695575"/>
          </a:xfrm>
          <a:prstGeom prst="rect">
            <a:avLst/>
          </a:prstGeom>
        </p:spPr>
      </p:pic>
      <p:pic>
        <p:nvPicPr>
          <p:cNvPr id="3" name="Picture 2"/>
          <p:cNvPicPr>
            <a:picLocks noChangeAspect="1"/>
          </p:cNvPicPr>
          <p:nvPr/>
        </p:nvPicPr>
        <p:blipFill>
          <a:blip r:embed="rId3"/>
          <a:stretch>
            <a:fillRect/>
          </a:stretch>
        </p:blipFill>
        <p:spPr>
          <a:xfrm>
            <a:off x="359969" y="4003121"/>
            <a:ext cx="8239125" cy="1666875"/>
          </a:xfrm>
          <a:prstGeom prst="rect">
            <a:avLst/>
          </a:prstGeom>
        </p:spPr>
      </p:pic>
    </p:spTree>
    <p:extLst>
      <p:ext uri="{BB962C8B-B14F-4D97-AF65-F5344CB8AC3E}">
        <p14:creationId xmlns:p14="http://schemas.microsoft.com/office/powerpoint/2010/main" val="12581897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4866" name="Object 2"/>
          <p:cNvGraphicFramePr>
            <a:graphicFrameLocks noChangeAspect="1"/>
          </p:cNvGraphicFramePr>
          <p:nvPr/>
        </p:nvGraphicFramePr>
        <p:xfrm>
          <a:off x="2514600" y="304800"/>
          <a:ext cx="6477000" cy="8839200"/>
        </p:xfrm>
        <a:graphic>
          <a:graphicData uri="http://schemas.openxmlformats.org/presentationml/2006/ole">
            <mc:AlternateContent xmlns:mc="http://schemas.openxmlformats.org/markup-compatibility/2006">
              <mc:Choice xmlns:v="urn:schemas-microsoft-com:vml" Requires="v">
                <p:oleObj spid="_x0000_s342020" name="Document" r:id="rId3" imgW="5037480" imgH="7477200" progId="Word.Document.8">
                  <p:embed/>
                </p:oleObj>
              </mc:Choice>
              <mc:Fallback>
                <p:oleObj name="Document" r:id="rId3" imgW="5037480" imgH="7477200" progId="Word.Document.8">
                  <p:embed/>
                  <p:pic>
                    <p:nvPicPr>
                      <p:cNvPr id="164866"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304800"/>
                        <a:ext cx="6477000" cy="883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4867" name="Text Box 3"/>
          <p:cNvSpPr txBox="1">
            <a:spLocks noChangeArrowheads="1"/>
          </p:cNvSpPr>
          <p:nvPr/>
        </p:nvSpPr>
        <p:spPr bwMode="auto">
          <a:xfrm>
            <a:off x="76200" y="381000"/>
            <a:ext cx="1981200" cy="4483100"/>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2400" b="0" i="0" u="none" strike="noStrike" kern="1200" cap="none" spc="0" normalizeH="0" baseline="0" noProof="0" smtClean="0">
                <a:ln>
                  <a:noFill/>
                </a:ln>
                <a:solidFill>
                  <a:srgbClr val="3333CC"/>
                </a:solidFill>
                <a:effectLst/>
                <a:uLnTx/>
                <a:uFillTx/>
                <a:latin typeface="Comic Sans MS" panose="030F0702030302020204" pitchFamily="66" charset="0"/>
                <a:ea typeface="+mn-ea"/>
                <a:cs typeface="Arial" panose="020B0604020202020204" pitchFamily="34" charset="0"/>
              </a:rPr>
              <a:t>Generalised dependence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2400" b="0" i="0" u="none" strike="noStrike" kern="1200" cap="none" spc="0" normalizeH="0" baseline="0" noProof="0" smtClean="0">
                <a:ln>
                  <a:noFill/>
                </a:ln>
                <a:solidFill>
                  <a:srgbClr val="3333CC"/>
                </a:solidFill>
                <a:effectLst/>
                <a:uLnTx/>
                <a:uFillTx/>
                <a:latin typeface="Comic Sans MS" panose="030F0702030302020204" pitchFamily="66" charset="0"/>
                <a:ea typeface="+mn-ea"/>
                <a:cs typeface="Arial" panose="020B0604020202020204" pitchFamily="34" charset="0"/>
              </a:rPr>
              <a:t>of  Runoff Coefficient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2400" b="0" i="0" u="none" strike="noStrike" kern="1200" cap="none" spc="0" normalizeH="0" baseline="0" noProof="0" smtClean="0">
                <a:ln>
                  <a:noFill/>
                </a:ln>
                <a:solidFill>
                  <a:srgbClr val="3333CC"/>
                </a:solidFill>
                <a:effectLst/>
                <a:uLnTx/>
                <a:uFillTx/>
                <a:latin typeface="Comic Sans MS" panose="030F0702030302020204" pitchFamily="66" charset="0"/>
                <a:ea typeface="+mn-ea"/>
                <a:cs typeface="Arial" panose="020B0604020202020204" pitchFamily="34" charset="0"/>
              </a:rPr>
              <a:t>and Style of Overland Flow on Arid-Humid scale and on Storm Rainfall Intensities</a:t>
            </a:r>
            <a:endParaRPr kumimoji="0" lang="en-GB" altLang="en-US" sz="2400" b="1" i="0" u="none" strike="noStrike" kern="1200" cap="none" spc="0" normalizeH="0" baseline="0" noProof="0" smtClean="0">
              <a:ln>
                <a:noFill/>
              </a:ln>
              <a:solidFill>
                <a:srgbClr val="3333CC"/>
              </a:solidFill>
              <a:effectLst/>
              <a:uLnTx/>
              <a:uFillTx/>
              <a:latin typeface="Technical" pitchFamily="66" charset="0"/>
              <a:ea typeface="+mn-ea"/>
              <a:cs typeface="Arial" panose="020B0604020202020204" pitchFamily="34" charset="0"/>
            </a:endParaRPr>
          </a:p>
        </p:txBody>
      </p:sp>
      <p:grpSp>
        <p:nvGrpSpPr>
          <p:cNvPr id="164868" name="Group 4"/>
          <p:cNvGrpSpPr>
            <a:grpSpLocks/>
          </p:cNvGrpSpPr>
          <p:nvPr/>
        </p:nvGrpSpPr>
        <p:grpSpPr bwMode="auto">
          <a:xfrm>
            <a:off x="5562600" y="1447800"/>
            <a:ext cx="2819400" cy="3009900"/>
            <a:chOff x="3504" y="1104"/>
            <a:chExt cx="1776" cy="1896"/>
          </a:xfrm>
        </p:grpSpPr>
        <p:grpSp>
          <p:nvGrpSpPr>
            <p:cNvPr id="164869" name="Group 5"/>
            <p:cNvGrpSpPr>
              <a:grpSpLocks/>
            </p:cNvGrpSpPr>
            <p:nvPr/>
          </p:nvGrpSpPr>
          <p:grpSpPr bwMode="auto">
            <a:xfrm rot="-3068974">
              <a:off x="2835" y="1773"/>
              <a:ext cx="1896" cy="558"/>
              <a:chOff x="240" y="3408"/>
              <a:chExt cx="1287" cy="306"/>
            </a:xfrm>
          </p:grpSpPr>
          <p:sp>
            <p:nvSpPr>
              <p:cNvPr id="164870" name="AutoShape 6"/>
              <p:cNvSpPr>
                <a:spLocks noChangeArrowheads="1"/>
              </p:cNvSpPr>
              <p:nvPr/>
            </p:nvSpPr>
            <p:spPr bwMode="auto">
              <a:xfrm>
                <a:off x="912" y="3408"/>
                <a:ext cx="615" cy="306"/>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BD11E"/>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64871" name="AutoShape 7"/>
              <p:cNvSpPr>
                <a:spLocks noChangeArrowheads="1"/>
              </p:cNvSpPr>
              <p:nvPr/>
            </p:nvSpPr>
            <p:spPr bwMode="auto">
              <a:xfrm flipH="1">
                <a:off x="240" y="3408"/>
                <a:ext cx="615" cy="306"/>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BD11E"/>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grpSp>
        <p:sp>
          <p:nvSpPr>
            <p:cNvPr id="164872" name="Text Box 8"/>
            <p:cNvSpPr txBox="1">
              <a:spLocks noChangeArrowheads="1"/>
            </p:cNvSpPr>
            <p:nvPr/>
          </p:nvSpPr>
          <p:spPr bwMode="auto">
            <a:xfrm>
              <a:off x="3984" y="1872"/>
              <a:ext cx="1296" cy="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GB" altLang="en-US" sz="2400" b="0" i="0" u="none" strike="noStrike" kern="1200" cap="none" spc="0" normalizeH="0" baseline="0" noProof="0" smtClean="0">
                  <a:ln>
                    <a:noFill/>
                  </a:ln>
                  <a:solidFill>
                    <a:srgbClr val="08A417"/>
                  </a:solidFill>
                  <a:effectLst/>
                  <a:uLnTx/>
                  <a:uFillTx/>
                  <a:latin typeface="Comic Sans MS" panose="030F0702030302020204" pitchFamily="66" charset="0"/>
                  <a:ea typeface="+mn-ea"/>
                  <a:cs typeface="Arial" panose="020B0604020202020204" pitchFamily="34" charset="0"/>
                </a:rPr>
                <a:t>Seasonal or storm period fluctuations</a:t>
              </a:r>
              <a:endParaRPr kumimoji="0" lang="en-GB" altLang="en-US" sz="2400" b="1" i="0" u="none" strike="noStrike" kern="1200" cap="none" spc="0" normalizeH="0" baseline="0" noProof="0" smtClean="0">
                <a:ln>
                  <a:noFill/>
                </a:ln>
                <a:solidFill>
                  <a:srgbClr val="0BD11E"/>
                </a:solidFill>
                <a:effectLst/>
                <a:uLnTx/>
                <a:uFillTx/>
                <a:latin typeface="Technical" pitchFamily="66" charset="0"/>
                <a:ea typeface="+mn-ea"/>
                <a:cs typeface="Arial" panose="020B0604020202020204" pitchFamily="34" charset="0"/>
              </a:endParaRPr>
            </a:p>
          </p:txBody>
        </p:sp>
      </p:grpSp>
      <p:sp>
        <p:nvSpPr>
          <p:cNvPr id="164875" name="Text Box 11"/>
          <p:cNvSpPr txBox="1">
            <a:spLocks noChangeArrowheads="1"/>
          </p:cNvSpPr>
          <p:nvPr/>
        </p:nvSpPr>
        <p:spPr bwMode="auto">
          <a:xfrm>
            <a:off x="0" y="621665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smtClean="0">
                <a:ln>
                  <a:noFill/>
                </a:ln>
                <a:solidFill>
                  <a:srgbClr val="000000"/>
                </a:solidFill>
                <a:effectLst/>
                <a:uLnTx/>
                <a:uFillTx/>
                <a:latin typeface="Garamond" panose="02020404030301010803" pitchFamily="18" charset="0"/>
                <a:ea typeface="+mn-ea"/>
                <a:cs typeface="Arial" panose="020B0604020202020204" pitchFamily="34" charset="0"/>
              </a:rPr>
              <a:t>(Slide courtesy of Mike Kirkby, University of Leeds, presented at AGU Chapman Conference on Hillslope Hydrology, 2001)</a:t>
            </a:r>
          </a:p>
        </p:txBody>
      </p:sp>
      <p:sp>
        <p:nvSpPr>
          <p:cNvPr id="164922" name="Line 58"/>
          <p:cNvSpPr>
            <a:spLocks noChangeShapeType="1"/>
          </p:cNvSpPr>
          <p:nvPr/>
        </p:nvSpPr>
        <p:spPr bwMode="auto">
          <a:xfrm>
            <a:off x="2676525" y="2314575"/>
            <a:ext cx="533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7388624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164868"/>
                                        </p:tgtEl>
                                        <p:attrNameLst>
                                          <p:attrName>style.visibility</p:attrName>
                                        </p:attrNameLst>
                                      </p:cBhvr>
                                      <p:to>
                                        <p:strVal val="visible"/>
                                      </p:to>
                                    </p:set>
                                    <p:anim calcmode="lin" valueType="num">
                                      <p:cBhvr>
                                        <p:cTn id="7" dur="500" fill="hold"/>
                                        <p:tgtEl>
                                          <p:spTgt spid="164868"/>
                                        </p:tgtEl>
                                        <p:attrNameLst>
                                          <p:attrName>ppt_w</p:attrName>
                                        </p:attrNameLst>
                                      </p:cBhvr>
                                      <p:tavLst>
                                        <p:tav tm="0">
                                          <p:val>
                                            <p:fltVal val="0"/>
                                          </p:val>
                                        </p:tav>
                                        <p:tav tm="100000">
                                          <p:val>
                                            <p:strVal val="#ppt_w"/>
                                          </p:val>
                                        </p:tav>
                                      </p:tavLst>
                                    </p:anim>
                                    <p:anim calcmode="lin" valueType="num">
                                      <p:cBhvr>
                                        <p:cTn id="8" dur="500" fill="hold"/>
                                        <p:tgtEl>
                                          <p:spTgt spid="16486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2068" name="Picture 3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97538" y="2928938"/>
            <a:ext cx="3670300" cy="400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2066" name="Picture 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1500" y="158750"/>
            <a:ext cx="3670300" cy="400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2063" name="Picture 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14613" y="149225"/>
            <a:ext cx="3670300" cy="400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2064" name="Picture 3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14613" y="2938463"/>
            <a:ext cx="3670300" cy="400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2065" name="Picture 33"/>
          <p:cNvPicPr>
            <a:picLocks noChangeAspect="1" noChangeArrowheads="1"/>
          </p:cNvPicPr>
          <p:nvPr/>
        </p:nvPicPr>
        <p:blipFill>
          <a:blip r:embed="rId6">
            <a:extLst>
              <a:ext uri="{28A0092B-C50C-407E-A947-70E740481C1C}">
                <a14:useLocalDpi xmlns:a14="http://schemas.microsoft.com/office/drawing/2010/main" val="0"/>
              </a:ext>
            </a:extLst>
          </a:blip>
          <a:srcRect l="12196" b="11688"/>
          <a:stretch>
            <a:fillRect/>
          </a:stretch>
        </p:blipFill>
        <p:spPr bwMode="auto">
          <a:xfrm>
            <a:off x="58738" y="152400"/>
            <a:ext cx="3222625" cy="3538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2034" name="Rectangle 2"/>
          <p:cNvSpPr>
            <a:spLocks noGrp="1" noChangeArrowheads="1"/>
          </p:cNvSpPr>
          <p:nvPr>
            <p:ph type="title"/>
          </p:nvPr>
        </p:nvSpPr>
        <p:spPr>
          <a:xfrm>
            <a:off x="0" y="0"/>
            <a:ext cx="9144000" cy="712788"/>
          </a:xfrm>
        </p:spPr>
        <p:txBody>
          <a:bodyPr/>
          <a:lstStyle/>
          <a:p>
            <a:r>
              <a:rPr lang="en-US" altLang="en-US" sz="2400" b="1">
                <a:solidFill>
                  <a:srgbClr val="FF0000"/>
                </a:solidFill>
                <a:latin typeface="Arial" panose="020B0604020202020204" pitchFamily="34" charset="0"/>
              </a:rPr>
              <a:t>What can we learn from considering seasonality in the long time scale water balance?</a:t>
            </a:r>
          </a:p>
        </p:txBody>
      </p:sp>
      <p:sp>
        <p:nvSpPr>
          <p:cNvPr id="172049" name="Text Box 17"/>
          <p:cNvSpPr txBox="1">
            <a:spLocks noChangeArrowheads="1"/>
          </p:cNvSpPr>
          <p:nvPr/>
        </p:nvSpPr>
        <p:spPr bwMode="auto">
          <a:xfrm rot="-2283865">
            <a:off x="1225550" y="1906588"/>
            <a:ext cx="16446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Low Retention</a:t>
            </a:r>
          </a:p>
        </p:txBody>
      </p:sp>
      <p:sp>
        <p:nvSpPr>
          <p:cNvPr id="172050" name="Text Box 18"/>
          <p:cNvSpPr txBox="1">
            <a:spLocks noChangeArrowheads="1"/>
          </p:cNvSpPr>
          <p:nvPr/>
        </p:nvSpPr>
        <p:spPr bwMode="auto">
          <a:xfrm rot="-2478247">
            <a:off x="1592263" y="2397125"/>
            <a:ext cx="16446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High Retention</a:t>
            </a:r>
          </a:p>
        </p:txBody>
      </p:sp>
      <p:sp>
        <p:nvSpPr>
          <p:cNvPr id="172051" name="Text Box 19"/>
          <p:cNvSpPr txBox="1">
            <a:spLocks noChangeArrowheads="1"/>
          </p:cNvSpPr>
          <p:nvPr/>
        </p:nvSpPr>
        <p:spPr bwMode="auto">
          <a:xfrm>
            <a:off x="4419600" y="1506538"/>
            <a:ext cx="762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Ep</a:t>
            </a:r>
          </a:p>
        </p:txBody>
      </p:sp>
      <p:sp>
        <p:nvSpPr>
          <p:cNvPr id="172052" name="Text Box 20"/>
          <p:cNvSpPr txBox="1">
            <a:spLocks noChangeArrowheads="1"/>
          </p:cNvSpPr>
          <p:nvPr/>
        </p:nvSpPr>
        <p:spPr bwMode="auto">
          <a:xfrm>
            <a:off x="4719638" y="2209800"/>
            <a:ext cx="762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P</a:t>
            </a:r>
          </a:p>
        </p:txBody>
      </p:sp>
      <p:sp>
        <p:nvSpPr>
          <p:cNvPr id="172053" name="Text Box 21"/>
          <p:cNvSpPr txBox="1">
            <a:spLocks noChangeArrowheads="1"/>
          </p:cNvSpPr>
          <p:nvPr/>
        </p:nvSpPr>
        <p:spPr bwMode="auto">
          <a:xfrm>
            <a:off x="1219200" y="3657600"/>
            <a:ext cx="762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P/Ep</a:t>
            </a:r>
          </a:p>
        </p:txBody>
      </p:sp>
      <p:sp>
        <p:nvSpPr>
          <p:cNvPr id="172054" name="Text Box 22"/>
          <p:cNvSpPr txBox="1">
            <a:spLocks noChangeArrowheads="1"/>
          </p:cNvSpPr>
          <p:nvPr/>
        </p:nvSpPr>
        <p:spPr bwMode="auto">
          <a:xfrm>
            <a:off x="381000" y="1438275"/>
            <a:ext cx="762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Q/Ep</a:t>
            </a:r>
          </a:p>
        </p:txBody>
      </p:sp>
      <p:sp>
        <p:nvSpPr>
          <p:cNvPr id="172055" name="Text Box 23"/>
          <p:cNvSpPr txBox="1">
            <a:spLocks noChangeArrowheads="1"/>
          </p:cNvSpPr>
          <p:nvPr/>
        </p:nvSpPr>
        <p:spPr bwMode="auto">
          <a:xfrm>
            <a:off x="7345363" y="1719263"/>
            <a:ext cx="762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Ep</a:t>
            </a:r>
          </a:p>
        </p:txBody>
      </p:sp>
      <p:sp>
        <p:nvSpPr>
          <p:cNvPr id="172056" name="Text Box 24"/>
          <p:cNvSpPr txBox="1">
            <a:spLocks noChangeArrowheads="1"/>
          </p:cNvSpPr>
          <p:nvPr/>
        </p:nvSpPr>
        <p:spPr bwMode="auto">
          <a:xfrm>
            <a:off x="7010400" y="1049338"/>
            <a:ext cx="762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P</a:t>
            </a:r>
          </a:p>
        </p:txBody>
      </p:sp>
      <p:sp>
        <p:nvSpPr>
          <p:cNvPr id="172057" name="Text Box 25"/>
          <p:cNvSpPr txBox="1">
            <a:spLocks noChangeArrowheads="1"/>
          </p:cNvSpPr>
          <p:nvPr/>
        </p:nvSpPr>
        <p:spPr bwMode="auto">
          <a:xfrm>
            <a:off x="3505200" y="5330825"/>
            <a:ext cx="16446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Low Retention</a:t>
            </a:r>
          </a:p>
        </p:txBody>
      </p:sp>
      <p:sp>
        <p:nvSpPr>
          <p:cNvPr id="172058" name="Text Box 26"/>
          <p:cNvSpPr txBox="1">
            <a:spLocks noChangeArrowheads="1"/>
          </p:cNvSpPr>
          <p:nvPr/>
        </p:nvSpPr>
        <p:spPr bwMode="auto">
          <a:xfrm>
            <a:off x="3578225" y="5840413"/>
            <a:ext cx="16446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High Retention</a:t>
            </a:r>
          </a:p>
        </p:txBody>
      </p:sp>
      <p:sp>
        <p:nvSpPr>
          <p:cNvPr id="172059" name="Text Box 27"/>
          <p:cNvSpPr txBox="1">
            <a:spLocks noChangeArrowheads="1"/>
          </p:cNvSpPr>
          <p:nvPr/>
        </p:nvSpPr>
        <p:spPr bwMode="auto">
          <a:xfrm>
            <a:off x="7086600" y="3946525"/>
            <a:ext cx="16446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Low Retention</a:t>
            </a:r>
          </a:p>
        </p:txBody>
      </p:sp>
      <p:sp>
        <p:nvSpPr>
          <p:cNvPr id="172060" name="Text Box 28"/>
          <p:cNvSpPr txBox="1">
            <a:spLocks noChangeArrowheads="1"/>
          </p:cNvSpPr>
          <p:nvPr/>
        </p:nvSpPr>
        <p:spPr bwMode="auto">
          <a:xfrm>
            <a:off x="6946900" y="5126038"/>
            <a:ext cx="16446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High Retention</a:t>
            </a:r>
          </a:p>
        </p:txBody>
      </p:sp>
      <p:sp>
        <p:nvSpPr>
          <p:cNvPr id="172061" name="Text Box 29"/>
          <p:cNvSpPr txBox="1">
            <a:spLocks noChangeArrowheads="1"/>
          </p:cNvSpPr>
          <p:nvPr/>
        </p:nvSpPr>
        <p:spPr bwMode="auto">
          <a:xfrm rot="16200000">
            <a:off x="1768475" y="4603750"/>
            <a:ext cx="19478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Q=f(P,Ep,S)</a:t>
            </a:r>
          </a:p>
        </p:txBody>
      </p:sp>
    </p:spTree>
    <p:extLst>
      <p:ext uri="{BB962C8B-B14F-4D97-AF65-F5344CB8AC3E}">
        <p14:creationId xmlns:p14="http://schemas.microsoft.com/office/powerpoint/2010/main" val="32801725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2104" name="Picture 24"/>
          <p:cNvPicPr>
            <a:picLocks noChangeAspect="1" noChangeArrowheads="1"/>
          </p:cNvPicPr>
          <p:nvPr/>
        </p:nvPicPr>
        <p:blipFill>
          <a:blip r:embed="rId2">
            <a:extLst>
              <a:ext uri="{28A0092B-C50C-407E-A947-70E740481C1C}">
                <a14:useLocalDpi xmlns:a14="http://schemas.microsoft.com/office/drawing/2010/main" val="0"/>
              </a:ext>
            </a:extLst>
          </a:blip>
          <a:srcRect l="8478"/>
          <a:stretch>
            <a:fillRect/>
          </a:stretch>
        </p:blipFill>
        <p:spPr bwMode="auto">
          <a:xfrm>
            <a:off x="6035675" y="2906713"/>
            <a:ext cx="3359150" cy="400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2103" name="Picture 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7063" y="133350"/>
            <a:ext cx="3670300" cy="400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2102" name="Picture 22"/>
          <p:cNvPicPr>
            <a:picLocks noChangeAspect="1" noChangeArrowheads="1"/>
          </p:cNvPicPr>
          <p:nvPr/>
        </p:nvPicPr>
        <p:blipFill>
          <a:blip r:embed="rId4">
            <a:extLst>
              <a:ext uri="{28A0092B-C50C-407E-A947-70E740481C1C}">
                <a14:useLocalDpi xmlns:a14="http://schemas.microsoft.com/office/drawing/2010/main" val="0"/>
              </a:ext>
            </a:extLst>
          </a:blip>
          <a:srcRect l="9039"/>
          <a:stretch>
            <a:fillRect/>
          </a:stretch>
        </p:blipFill>
        <p:spPr bwMode="auto">
          <a:xfrm>
            <a:off x="2957513" y="2905125"/>
            <a:ext cx="3338512" cy="400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2101" name="Picture 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14613" y="138113"/>
            <a:ext cx="3670300" cy="400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2086" name="Picture 6"/>
          <p:cNvPicPr>
            <a:picLocks noChangeAspect="1" noChangeArrowheads="1"/>
          </p:cNvPicPr>
          <p:nvPr/>
        </p:nvPicPr>
        <p:blipFill>
          <a:blip r:embed="rId6">
            <a:extLst>
              <a:ext uri="{28A0092B-C50C-407E-A947-70E740481C1C}">
                <a14:useLocalDpi xmlns:a14="http://schemas.microsoft.com/office/drawing/2010/main" val="0"/>
              </a:ext>
            </a:extLst>
          </a:blip>
          <a:srcRect l="12196" b="11688"/>
          <a:stretch>
            <a:fillRect/>
          </a:stretch>
        </p:blipFill>
        <p:spPr bwMode="auto">
          <a:xfrm>
            <a:off x="58738" y="152400"/>
            <a:ext cx="3222625" cy="3538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2087" name="Rectangle 7"/>
          <p:cNvSpPr>
            <a:spLocks noGrp="1" noChangeArrowheads="1"/>
          </p:cNvSpPr>
          <p:nvPr>
            <p:ph type="title"/>
          </p:nvPr>
        </p:nvSpPr>
        <p:spPr>
          <a:xfrm>
            <a:off x="0" y="0"/>
            <a:ext cx="9144000" cy="712788"/>
          </a:xfrm>
        </p:spPr>
        <p:txBody>
          <a:bodyPr/>
          <a:lstStyle/>
          <a:p>
            <a:r>
              <a:rPr lang="en-US" altLang="en-US" sz="2400" b="1">
                <a:solidFill>
                  <a:srgbClr val="FF0000"/>
                </a:solidFill>
                <a:latin typeface="Arial" panose="020B0604020202020204" pitchFamily="34" charset="0"/>
              </a:rPr>
              <a:t>Summer (in phase) seasonal precipitation</a:t>
            </a:r>
          </a:p>
        </p:txBody>
      </p:sp>
      <p:sp>
        <p:nvSpPr>
          <p:cNvPr id="302088" name="Text Box 8"/>
          <p:cNvSpPr txBox="1">
            <a:spLocks noChangeArrowheads="1"/>
          </p:cNvSpPr>
          <p:nvPr/>
        </p:nvSpPr>
        <p:spPr bwMode="auto">
          <a:xfrm rot="-2283865">
            <a:off x="1225550" y="1906588"/>
            <a:ext cx="16446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Low Retention</a:t>
            </a:r>
          </a:p>
        </p:txBody>
      </p:sp>
      <p:sp>
        <p:nvSpPr>
          <p:cNvPr id="302089" name="Text Box 9"/>
          <p:cNvSpPr txBox="1">
            <a:spLocks noChangeArrowheads="1"/>
          </p:cNvSpPr>
          <p:nvPr/>
        </p:nvSpPr>
        <p:spPr bwMode="auto">
          <a:xfrm rot="-2478247">
            <a:off x="1592263" y="2397125"/>
            <a:ext cx="16446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High Retention</a:t>
            </a:r>
          </a:p>
        </p:txBody>
      </p:sp>
      <p:sp>
        <p:nvSpPr>
          <p:cNvPr id="302090" name="Text Box 10"/>
          <p:cNvSpPr txBox="1">
            <a:spLocks noChangeArrowheads="1"/>
          </p:cNvSpPr>
          <p:nvPr/>
        </p:nvSpPr>
        <p:spPr bwMode="auto">
          <a:xfrm>
            <a:off x="4419600" y="1506538"/>
            <a:ext cx="762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Ep</a:t>
            </a:r>
          </a:p>
        </p:txBody>
      </p:sp>
      <p:sp>
        <p:nvSpPr>
          <p:cNvPr id="302091" name="Text Box 11"/>
          <p:cNvSpPr txBox="1">
            <a:spLocks noChangeArrowheads="1"/>
          </p:cNvSpPr>
          <p:nvPr/>
        </p:nvSpPr>
        <p:spPr bwMode="auto">
          <a:xfrm>
            <a:off x="4800600" y="2270125"/>
            <a:ext cx="762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P</a:t>
            </a:r>
          </a:p>
        </p:txBody>
      </p:sp>
      <p:sp>
        <p:nvSpPr>
          <p:cNvPr id="302092" name="Text Box 12"/>
          <p:cNvSpPr txBox="1">
            <a:spLocks noChangeArrowheads="1"/>
          </p:cNvSpPr>
          <p:nvPr/>
        </p:nvSpPr>
        <p:spPr bwMode="auto">
          <a:xfrm>
            <a:off x="1219200" y="3657600"/>
            <a:ext cx="762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P/Ep</a:t>
            </a:r>
          </a:p>
        </p:txBody>
      </p:sp>
      <p:sp>
        <p:nvSpPr>
          <p:cNvPr id="302093" name="Text Box 13"/>
          <p:cNvSpPr txBox="1">
            <a:spLocks noChangeArrowheads="1"/>
          </p:cNvSpPr>
          <p:nvPr/>
        </p:nvSpPr>
        <p:spPr bwMode="auto">
          <a:xfrm>
            <a:off x="381000" y="1438275"/>
            <a:ext cx="762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Q/Ep</a:t>
            </a:r>
          </a:p>
        </p:txBody>
      </p:sp>
      <p:sp>
        <p:nvSpPr>
          <p:cNvPr id="302094" name="Text Box 14"/>
          <p:cNvSpPr txBox="1">
            <a:spLocks noChangeArrowheads="1"/>
          </p:cNvSpPr>
          <p:nvPr/>
        </p:nvSpPr>
        <p:spPr bwMode="auto">
          <a:xfrm>
            <a:off x="7797800" y="1870075"/>
            <a:ext cx="762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Ep</a:t>
            </a:r>
          </a:p>
        </p:txBody>
      </p:sp>
      <p:sp>
        <p:nvSpPr>
          <p:cNvPr id="302095" name="Text Box 15"/>
          <p:cNvSpPr txBox="1">
            <a:spLocks noChangeArrowheads="1"/>
          </p:cNvSpPr>
          <p:nvPr/>
        </p:nvSpPr>
        <p:spPr bwMode="auto">
          <a:xfrm>
            <a:off x="7392988" y="1100138"/>
            <a:ext cx="762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P</a:t>
            </a:r>
          </a:p>
        </p:txBody>
      </p:sp>
      <p:sp>
        <p:nvSpPr>
          <p:cNvPr id="302096" name="Text Box 16"/>
          <p:cNvSpPr txBox="1">
            <a:spLocks noChangeArrowheads="1"/>
          </p:cNvSpPr>
          <p:nvPr/>
        </p:nvSpPr>
        <p:spPr bwMode="auto">
          <a:xfrm>
            <a:off x="3505200" y="5330825"/>
            <a:ext cx="16446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Low Retention</a:t>
            </a:r>
          </a:p>
        </p:txBody>
      </p:sp>
      <p:sp>
        <p:nvSpPr>
          <p:cNvPr id="302097" name="Text Box 17"/>
          <p:cNvSpPr txBox="1">
            <a:spLocks noChangeArrowheads="1"/>
          </p:cNvSpPr>
          <p:nvPr/>
        </p:nvSpPr>
        <p:spPr bwMode="auto">
          <a:xfrm>
            <a:off x="3578225" y="5840413"/>
            <a:ext cx="16446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High Retention</a:t>
            </a:r>
          </a:p>
        </p:txBody>
      </p:sp>
      <p:sp>
        <p:nvSpPr>
          <p:cNvPr id="302098" name="Text Box 18"/>
          <p:cNvSpPr txBox="1">
            <a:spLocks noChangeArrowheads="1"/>
          </p:cNvSpPr>
          <p:nvPr/>
        </p:nvSpPr>
        <p:spPr bwMode="auto">
          <a:xfrm>
            <a:off x="7058025" y="4427538"/>
            <a:ext cx="16446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Low Retention</a:t>
            </a:r>
          </a:p>
        </p:txBody>
      </p:sp>
      <p:sp>
        <p:nvSpPr>
          <p:cNvPr id="302099" name="Text Box 19"/>
          <p:cNvSpPr txBox="1">
            <a:spLocks noChangeArrowheads="1"/>
          </p:cNvSpPr>
          <p:nvPr/>
        </p:nvSpPr>
        <p:spPr bwMode="auto">
          <a:xfrm>
            <a:off x="6937375" y="5276850"/>
            <a:ext cx="16446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High Retention</a:t>
            </a:r>
          </a:p>
        </p:txBody>
      </p:sp>
      <p:sp>
        <p:nvSpPr>
          <p:cNvPr id="302100" name="Text Box 20"/>
          <p:cNvSpPr txBox="1">
            <a:spLocks noChangeArrowheads="1"/>
          </p:cNvSpPr>
          <p:nvPr/>
        </p:nvSpPr>
        <p:spPr bwMode="auto">
          <a:xfrm rot="16200000">
            <a:off x="1768475" y="4603750"/>
            <a:ext cx="19478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Q=f(P,Ep,S)</a:t>
            </a:r>
          </a:p>
        </p:txBody>
      </p:sp>
    </p:spTree>
    <p:extLst>
      <p:ext uri="{BB962C8B-B14F-4D97-AF65-F5344CB8AC3E}">
        <p14:creationId xmlns:p14="http://schemas.microsoft.com/office/powerpoint/2010/main" val="7366964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3128" name="Picture 24"/>
          <p:cNvPicPr>
            <a:picLocks noChangeAspect="1" noChangeArrowheads="1"/>
          </p:cNvPicPr>
          <p:nvPr/>
        </p:nvPicPr>
        <p:blipFill>
          <a:blip r:embed="rId2">
            <a:extLst>
              <a:ext uri="{28A0092B-C50C-407E-A947-70E740481C1C}">
                <a14:useLocalDpi xmlns:a14="http://schemas.microsoft.com/office/drawing/2010/main" val="0"/>
              </a:ext>
            </a:extLst>
          </a:blip>
          <a:srcRect l="8737"/>
          <a:stretch>
            <a:fillRect/>
          </a:stretch>
        </p:blipFill>
        <p:spPr bwMode="auto">
          <a:xfrm>
            <a:off x="6061075" y="2906713"/>
            <a:ext cx="3349625" cy="400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3127" name="Picture 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9288" y="147638"/>
            <a:ext cx="3670300" cy="400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3126" name="Picture 22"/>
          <p:cNvPicPr>
            <a:picLocks noChangeAspect="1" noChangeArrowheads="1"/>
          </p:cNvPicPr>
          <p:nvPr/>
        </p:nvPicPr>
        <p:blipFill>
          <a:blip r:embed="rId4">
            <a:extLst>
              <a:ext uri="{28A0092B-C50C-407E-A947-70E740481C1C}">
                <a14:useLocalDpi xmlns:a14="http://schemas.microsoft.com/office/drawing/2010/main" val="0"/>
              </a:ext>
            </a:extLst>
          </a:blip>
          <a:srcRect l="9862"/>
          <a:stretch>
            <a:fillRect/>
          </a:stretch>
        </p:blipFill>
        <p:spPr bwMode="auto">
          <a:xfrm>
            <a:off x="3009900" y="2905125"/>
            <a:ext cx="3308350" cy="400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3125" name="Picture 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41600" y="152400"/>
            <a:ext cx="3670300" cy="400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3110" name="Picture 6"/>
          <p:cNvPicPr>
            <a:picLocks noChangeAspect="1" noChangeArrowheads="1"/>
          </p:cNvPicPr>
          <p:nvPr/>
        </p:nvPicPr>
        <p:blipFill>
          <a:blip r:embed="rId6">
            <a:extLst>
              <a:ext uri="{28A0092B-C50C-407E-A947-70E740481C1C}">
                <a14:useLocalDpi xmlns:a14="http://schemas.microsoft.com/office/drawing/2010/main" val="0"/>
              </a:ext>
            </a:extLst>
          </a:blip>
          <a:srcRect l="12196" b="11688"/>
          <a:stretch>
            <a:fillRect/>
          </a:stretch>
        </p:blipFill>
        <p:spPr bwMode="auto">
          <a:xfrm>
            <a:off x="58738" y="152400"/>
            <a:ext cx="3222625" cy="3538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3111" name="Rectangle 7"/>
          <p:cNvSpPr>
            <a:spLocks noGrp="1" noChangeArrowheads="1"/>
          </p:cNvSpPr>
          <p:nvPr>
            <p:ph type="title"/>
          </p:nvPr>
        </p:nvSpPr>
        <p:spPr>
          <a:xfrm>
            <a:off x="0" y="0"/>
            <a:ext cx="9144000" cy="712788"/>
          </a:xfrm>
        </p:spPr>
        <p:txBody>
          <a:bodyPr/>
          <a:lstStyle/>
          <a:p>
            <a:r>
              <a:rPr lang="en-US" altLang="en-US" sz="2400" b="1">
                <a:solidFill>
                  <a:srgbClr val="FF0000"/>
                </a:solidFill>
                <a:latin typeface="Arial" panose="020B0604020202020204" pitchFamily="34" charset="0"/>
              </a:rPr>
              <a:t>Winter (off phase) seasonal precipitation</a:t>
            </a:r>
          </a:p>
        </p:txBody>
      </p:sp>
      <p:sp>
        <p:nvSpPr>
          <p:cNvPr id="303112" name="Text Box 8"/>
          <p:cNvSpPr txBox="1">
            <a:spLocks noChangeArrowheads="1"/>
          </p:cNvSpPr>
          <p:nvPr/>
        </p:nvSpPr>
        <p:spPr bwMode="auto">
          <a:xfrm rot="-2283865">
            <a:off x="1225550" y="1906588"/>
            <a:ext cx="16446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Low Retention</a:t>
            </a:r>
          </a:p>
        </p:txBody>
      </p:sp>
      <p:sp>
        <p:nvSpPr>
          <p:cNvPr id="303113" name="Text Box 9"/>
          <p:cNvSpPr txBox="1">
            <a:spLocks noChangeArrowheads="1"/>
          </p:cNvSpPr>
          <p:nvPr/>
        </p:nvSpPr>
        <p:spPr bwMode="auto">
          <a:xfrm rot="-2478247">
            <a:off x="1592263" y="2397125"/>
            <a:ext cx="16446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High Retention</a:t>
            </a:r>
          </a:p>
        </p:txBody>
      </p:sp>
      <p:sp>
        <p:nvSpPr>
          <p:cNvPr id="303114" name="Text Box 10"/>
          <p:cNvSpPr txBox="1">
            <a:spLocks noChangeArrowheads="1"/>
          </p:cNvSpPr>
          <p:nvPr/>
        </p:nvSpPr>
        <p:spPr bwMode="auto">
          <a:xfrm>
            <a:off x="4419600" y="1506538"/>
            <a:ext cx="762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Ep</a:t>
            </a:r>
          </a:p>
        </p:txBody>
      </p:sp>
      <p:sp>
        <p:nvSpPr>
          <p:cNvPr id="303115" name="Text Box 11"/>
          <p:cNvSpPr txBox="1">
            <a:spLocks noChangeArrowheads="1"/>
          </p:cNvSpPr>
          <p:nvPr/>
        </p:nvSpPr>
        <p:spPr bwMode="auto">
          <a:xfrm>
            <a:off x="4670425" y="2328863"/>
            <a:ext cx="762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P</a:t>
            </a:r>
          </a:p>
        </p:txBody>
      </p:sp>
      <p:sp>
        <p:nvSpPr>
          <p:cNvPr id="303116" name="Text Box 12"/>
          <p:cNvSpPr txBox="1">
            <a:spLocks noChangeArrowheads="1"/>
          </p:cNvSpPr>
          <p:nvPr/>
        </p:nvSpPr>
        <p:spPr bwMode="auto">
          <a:xfrm>
            <a:off x="1219200" y="3657600"/>
            <a:ext cx="762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P/Ep</a:t>
            </a:r>
          </a:p>
        </p:txBody>
      </p:sp>
      <p:sp>
        <p:nvSpPr>
          <p:cNvPr id="303117" name="Text Box 13"/>
          <p:cNvSpPr txBox="1">
            <a:spLocks noChangeArrowheads="1"/>
          </p:cNvSpPr>
          <p:nvPr/>
        </p:nvSpPr>
        <p:spPr bwMode="auto">
          <a:xfrm>
            <a:off x="381000" y="1438275"/>
            <a:ext cx="762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Q/Ep</a:t>
            </a:r>
          </a:p>
        </p:txBody>
      </p:sp>
      <p:sp>
        <p:nvSpPr>
          <p:cNvPr id="303118" name="Text Box 14"/>
          <p:cNvSpPr txBox="1">
            <a:spLocks noChangeArrowheads="1"/>
          </p:cNvSpPr>
          <p:nvPr/>
        </p:nvSpPr>
        <p:spPr bwMode="auto">
          <a:xfrm>
            <a:off x="7546975" y="2151063"/>
            <a:ext cx="762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Ep</a:t>
            </a:r>
          </a:p>
        </p:txBody>
      </p:sp>
      <p:sp>
        <p:nvSpPr>
          <p:cNvPr id="303119" name="Text Box 15"/>
          <p:cNvSpPr txBox="1">
            <a:spLocks noChangeArrowheads="1"/>
          </p:cNvSpPr>
          <p:nvPr/>
        </p:nvSpPr>
        <p:spPr bwMode="auto">
          <a:xfrm>
            <a:off x="7221538" y="1169988"/>
            <a:ext cx="762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P</a:t>
            </a:r>
          </a:p>
        </p:txBody>
      </p:sp>
      <p:sp>
        <p:nvSpPr>
          <p:cNvPr id="303120" name="Text Box 16"/>
          <p:cNvSpPr txBox="1">
            <a:spLocks noChangeArrowheads="1"/>
          </p:cNvSpPr>
          <p:nvPr/>
        </p:nvSpPr>
        <p:spPr bwMode="auto">
          <a:xfrm>
            <a:off x="3516313" y="5000625"/>
            <a:ext cx="16446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Low Retention</a:t>
            </a:r>
          </a:p>
        </p:txBody>
      </p:sp>
      <p:sp>
        <p:nvSpPr>
          <p:cNvPr id="303121" name="Text Box 17"/>
          <p:cNvSpPr txBox="1">
            <a:spLocks noChangeArrowheads="1"/>
          </p:cNvSpPr>
          <p:nvPr/>
        </p:nvSpPr>
        <p:spPr bwMode="auto">
          <a:xfrm>
            <a:off x="3578225" y="5840413"/>
            <a:ext cx="16446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High Retention</a:t>
            </a:r>
          </a:p>
        </p:txBody>
      </p:sp>
      <p:sp>
        <p:nvSpPr>
          <p:cNvPr id="303122" name="Text Box 18"/>
          <p:cNvSpPr txBox="1">
            <a:spLocks noChangeArrowheads="1"/>
          </p:cNvSpPr>
          <p:nvPr/>
        </p:nvSpPr>
        <p:spPr bwMode="auto">
          <a:xfrm>
            <a:off x="7559675" y="4144963"/>
            <a:ext cx="134302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Low Retention</a:t>
            </a:r>
          </a:p>
        </p:txBody>
      </p:sp>
      <p:sp>
        <p:nvSpPr>
          <p:cNvPr id="303123" name="Text Box 19"/>
          <p:cNvSpPr txBox="1">
            <a:spLocks noChangeArrowheads="1"/>
          </p:cNvSpPr>
          <p:nvPr/>
        </p:nvSpPr>
        <p:spPr bwMode="auto">
          <a:xfrm>
            <a:off x="6777038" y="5186363"/>
            <a:ext cx="140335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High Retention</a:t>
            </a:r>
          </a:p>
        </p:txBody>
      </p:sp>
      <p:sp>
        <p:nvSpPr>
          <p:cNvPr id="303124" name="Text Box 20"/>
          <p:cNvSpPr txBox="1">
            <a:spLocks noChangeArrowheads="1"/>
          </p:cNvSpPr>
          <p:nvPr/>
        </p:nvSpPr>
        <p:spPr bwMode="auto">
          <a:xfrm rot="16200000">
            <a:off x="1768475" y="4603750"/>
            <a:ext cx="19478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Q=f(P,Ep,S)</a:t>
            </a:r>
          </a:p>
        </p:txBody>
      </p:sp>
    </p:spTree>
    <p:extLst>
      <p:ext uri="{BB962C8B-B14F-4D97-AF65-F5344CB8AC3E}">
        <p14:creationId xmlns:p14="http://schemas.microsoft.com/office/powerpoint/2010/main" val="11127329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2"/>
          <p:cNvSpPr>
            <a:spLocks noGrp="1" noChangeArrowheads="1"/>
          </p:cNvSpPr>
          <p:nvPr>
            <p:ph type="title"/>
          </p:nvPr>
        </p:nvSpPr>
        <p:spPr>
          <a:xfrm>
            <a:off x="685800" y="131763"/>
            <a:ext cx="7772400" cy="1143000"/>
          </a:xfrm>
        </p:spPr>
        <p:txBody>
          <a:bodyPr/>
          <a:lstStyle/>
          <a:p>
            <a:r>
              <a:rPr lang="en-US" altLang="en-US"/>
              <a:t>Summary</a:t>
            </a:r>
          </a:p>
        </p:txBody>
      </p:sp>
      <p:sp>
        <p:nvSpPr>
          <p:cNvPr id="305155" name="Rectangle 3"/>
          <p:cNvSpPr>
            <a:spLocks noGrp="1" noChangeArrowheads="1"/>
          </p:cNvSpPr>
          <p:nvPr>
            <p:ph type="body" idx="1"/>
          </p:nvPr>
        </p:nvSpPr>
        <p:spPr>
          <a:xfrm>
            <a:off x="685800" y="1503363"/>
            <a:ext cx="7772400" cy="4114800"/>
          </a:xfrm>
        </p:spPr>
        <p:txBody>
          <a:bodyPr/>
          <a:lstStyle/>
          <a:p>
            <a:r>
              <a:rPr lang="en-US" altLang="en-US"/>
              <a:t>Retention reduces runoff</a:t>
            </a:r>
          </a:p>
          <a:p>
            <a:r>
              <a:rPr lang="en-US" altLang="en-US"/>
              <a:t>Retention accentuates interaction with Ep</a:t>
            </a:r>
          </a:p>
          <a:p>
            <a:r>
              <a:rPr lang="en-US" altLang="en-US"/>
              <a:t>Arid climates (P &lt; Ep) have greater relative sensitivity</a:t>
            </a:r>
          </a:p>
        </p:txBody>
      </p:sp>
    </p:spTree>
    <p:extLst>
      <p:ext uri="{BB962C8B-B14F-4D97-AF65-F5344CB8AC3E}">
        <p14:creationId xmlns:p14="http://schemas.microsoft.com/office/powerpoint/2010/main" val="28409948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2"/>
          <p:cNvSpPr>
            <a:spLocks noGrp="1" noChangeArrowheads="1"/>
          </p:cNvSpPr>
          <p:nvPr>
            <p:ph type="title"/>
          </p:nvPr>
        </p:nvSpPr>
        <p:spPr>
          <a:xfrm>
            <a:off x="685800" y="187325"/>
            <a:ext cx="7772400" cy="1143000"/>
          </a:xfrm>
        </p:spPr>
        <p:txBody>
          <a:bodyPr/>
          <a:lstStyle/>
          <a:p>
            <a:r>
              <a:rPr lang="en-US" altLang="en-US"/>
              <a:t>Other Considerations</a:t>
            </a:r>
          </a:p>
        </p:txBody>
      </p:sp>
      <p:sp>
        <p:nvSpPr>
          <p:cNvPr id="304131" name="Rectangle 3"/>
          <p:cNvSpPr>
            <a:spLocks noGrp="1" noChangeArrowheads="1"/>
          </p:cNvSpPr>
          <p:nvPr>
            <p:ph type="body" idx="1"/>
          </p:nvPr>
        </p:nvSpPr>
        <p:spPr>
          <a:xfrm>
            <a:off x="685800" y="1558925"/>
            <a:ext cx="7772400" cy="4114800"/>
          </a:xfrm>
        </p:spPr>
        <p:txBody>
          <a:bodyPr/>
          <a:lstStyle/>
          <a:p>
            <a:r>
              <a:rPr lang="en-US" altLang="en-US"/>
              <a:t>Snow and snow storage</a:t>
            </a:r>
          </a:p>
          <a:p>
            <a:r>
              <a:rPr lang="en-US" altLang="en-US"/>
              <a:t>Spatial variability (elevation, temperature, orographic precipitation)</a:t>
            </a:r>
          </a:p>
          <a:p>
            <a:r>
              <a:rPr lang="en-US" altLang="en-US"/>
              <a:t>Quick flow versus base flow</a:t>
            </a:r>
          </a:p>
        </p:txBody>
      </p:sp>
    </p:spTree>
    <p:extLst>
      <p:ext uri="{BB962C8B-B14F-4D97-AF65-F5344CB8AC3E}">
        <p14:creationId xmlns:p14="http://schemas.microsoft.com/office/powerpoint/2010/main" val="33315274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a:xfrm>
            <a:off x="685800" y="-23813"/>
            <a:ext cx="7772400" cy="1143001"/>
          </a:xfrm>
        </p:spPr>
        <p:txBody>
          <a:bodyPr/>
          <a:lstStyle/>
          <a:p>
            <a:r>
              <a:rPr lang="en-US" altLang="en-US" sz="4000"/>
              <a:t>For a watershed you need to know</a:t>
            </a:r>
          </a:p>
        </p:txBody>
      </p:sp>
      <p:sp>
        <p:nvSpPr>
          <p:cNvPr id="168963" name="Rectangle 3"/>
          <p:cNvSpPr>
            <a:spLocks noGrp="1" noChangeArrowheads="1"/>
          </p:cNvSpPr>
          <p:nvPr>
            <p:ph type="body" idx="1"/>
          </p:nvPr>
        </p:nvSpPr>
        <p:spPr>
          <a:xfrm>
            <a:off x="685800" y="1347788"/>
            <a:ext cx="7772400" cy="4114800"/>
          </a:xfrm>
        </p:spPr>
        <p:txBody>
          <a:bodyPr/>
          <a:lstStyle/>
          <a:p>
            <a:r>
              <a:rPr lang="en-US" altLang="en-US"/>
              <a:t>Upstream water management</a:t>
            </a:r>
          </a:p>
          <a:p>
            <a:pPr lvl="1"/>
            <a:r>
              <a:rPr lang="en-US" altLang="en-US"/>
              <a:t>Reservoirs and diversions</a:t>
            </a:r>
          </a:p>
          <a:p>
            <a:r>
              <a:rPr lang="en-US" altLang="en-US"/>
              <a:t>Land-use and how it may change</a:t>
            </a:r>
          </a:p>
          <a:p>
            <a:r>
              <a:rPr lang="en-US" altLang="en-US"/>
              <a:t>Vegetation</a:t>
            </a:r>
          </a:p>
          <a:p>
            <a:r>
              <a:rPr lang="en-US" altLang="en-US"/>
              <a:t>Soils</a:t>
            </a:r>
          </a:p>
          <a:p>
            <a:r>
              <a:rPr lang="en-US" altLang="en-US"/>
              <a:t>Impervious areas</a:t>
            </a:r>
          </a:p>
          <a:p>
            <a:r>
              <a:rPr lang="en-US" altLang="en-US"/>
              <a:t>Saturated areas (topography)</a:t>
            </a:r>
          </a:p>
        </p:txBody>
      </p:sp>
    </p:spTree>
    <p:extLst>
      <p:ext uri="{BB962C8B-B14F-4D97-AF65-F5344CB8AC3E}">
        <p14:creationId xmlns:p14="http://schemas.microsoft.com/office/powerpoint/2010/main" val="30180457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a:xfrm>
            <a:off x="685800" y="0"/>
            <a:ext cx="7772400" cy="914400"/>
          </a:xfrm>
        </p:spPr>
        <p:txBody>
          <a:bodyPr/>
          <a:lstStyle/>
          <a:p>
            <a:r>
              <a:rPr lang="en-US" altLang="en-US"/>
              <a:t>Topography</a:t>
            </a:r>
          </a:p>
        </p:txBody>
      </p:sp>
      <p:sp>
        <p:nvSpPr>
          <p:cNvPr id="136195" name="Rectangle 3"/>
          <p:cNvSpPr>
            <a:spLocks noGrp="1" noChangeArrowheads="1"/>
          </p:cNvSpPr>
          <p:nvPr>
            <p:ph type="body" idx="1"/>
          </p:nvPr>
        </p:nvSpPr>
        <p:spPr>
          <a:xfrm>
            <a:off x="304800" y="1295400"/>
            <a:ext cx="4648200" cy="4114800"/>
          </a:xfrm>
        </p:spPr>
        <p:txBody>
          <a:bodyPr/>
          <a:lstStyle/>
          <a:p>
            <a:r>
              <a:rPr lang="en-US" altLang="en-US"/>
              <a:t>Slope</a:t>
            </a:r>
          </a:p>
          <a:p>
            <a:r>
              <a:rPr lang="en-US" altLang="en-US"/>
              <a:t>Aspect (Solar Radiation, Potential Evaporation)</a:t>
            </a:r>
          </a:p>
          <a:p>
            <a:r>
              <a:rPr lang="en-US" altLang="en-US"/>
              <a:t>Convergence</a:t>
            </a:r>
          </a:p>
          <a:p>
            <a:pPr lvl="1"/>
            <a:r>
              <a:rPr lang="en-US" altLang="en-US"/>
              <a:t>Saturation and wetness index</a:t>
            </a:r>
          </a:p>
        </p:txBody>
      </p:sp>
      <p:graphicFrame>
        <p:nvGraphicFramePr>
          <p:cNvPr id="136196" name="Object 4"/>
          <p:cNvGraphicFramePr>
            <a:graphicFrameLocks noChangeAspect="1"/>
          </p:cNvGraphicFramePr>
          <p:nvPr/>
        </p:nvGraphicFramePr>
        <p:xfrm>
          <a:off x="4703763" y="990600"/>
          <a:ext cx="4433887" cy="5181600"/>
        </p:xfrm>
        <a:graphic>
          <a:graphicData uri="http://schemas.openxmlformats.org/presentationml/2006/ole">
            <mc:AlternateContent xmlns:mc="http://schemas.openxmlformats.org/markup-compatibility/2006">
              <mc:Choice xmlns:v="urn:schemas-microsoft-com:vml" Requires="v">
                <p:oleObj spid="_x0000_s337924" name="Graph Sheet" r:id="rId3" imgW="3352680" imgH="2590560" progId="SPLUSGraphSheetFileType">
                  <p:embed/>
                </p:oleObj>
              </mc:Choice>
              <mc:Fallback>
                <p:oleObj name="Graph Sheet" r:id="rId3" imgW="3352680" imgH="2590560" progId="SPLUSGraphSheetFileType">
                  <p:embed/>
                  <p:pic>
                    <p:nvPicPr>
                      <p:cNvPr id="136196" name="Object 4"/>
                      <p:cNvPicPr>
                        <a:picLocks noChangeAspect="1" noChangeArrowheads="1"/>
                      </p:cNvPicPr>
                      <p:nvPr/>
                    </p:nvPicPr>
                    <p:blipFill>
                      <a:blip r:embed="rId4">
                        <a:extLst>
                          <a:ext uri="{28A0092B-C50C-407E-A947-70E740481C1C}">
                            <a14:useLocalDpi xmlns:a14="http://schemas.microsoft.com/office/drawing/2010/main" val="0"/>
                          </a:ext>
                        </a:extLst>
                      </a:blip>
                      <a:srcRect l="31769" t="21532" r="28743" b="15178"/>
                      <a:stretch>
                        <a:fillRect/>
                      </a:stretch>
                    </p:blipFill>
                    <p:spPr bwMode="auto">
                      <a:xfrm>
                        <a:off x="4703763" y="990600"/>
                        <a:ext cx="4433887"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427923924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p:txBody>
          <a:bodyPr/>
          <a:lstStyle/>
          <a:p>
            <a:r>
              <a:rPr lang="en-US" altLang="en-US" sz="4000"/>
              <a:t>Geographic attributes you need to know</a:t>
            </a:r>
          </a:p>
        </p:txBody>
      </p:sp>
      <p:sp>
        <p:nvSpPr>
          <p:cNvPr id="169987" name="Rectangle 3"/>
          <p:cNvSpPr>
            <a:spLocks noGrp="1" noChangeArrowheads="1"/>
          </p:cNvSpPr>
          <p:nvPr>
            <p:ph type="body" idx="1"/>
          </p:nvPr>
        </p:nvSpPr>
        <p:spPr/>
        <p:txBody>
          <a:bodyPr/>
          <a:lstStyle/>
          <a:p>
            <a:r>
              <a:rPr lang="en-US" altLang="en-US"/>
              <a:t>The watershed (area)</a:t>
            </a:r>
          </a:p>
          <a:p>
            <a:r>
              <a:rPr lang="en-US" altLang="en-US"/>
              <a:t>The stream network</a:t>
            </a:r>
          </a:p>
          <a:p>
            <a:r>
              <a:rPr lang="en-US" altLang="en-US"/>
              <a:t>Slope</a:t>
            </a:r>
          </a:p>
          <a:p>
            <a:r>
              <a:rPr lang="en-US" altLang="en-US"/>
              <a:t>Distance to stream</a:t>
            </a:r>
          </a:p>
          <a:p>
            <a:endParaRPr lang="en-US" altLang="en-US"/>
          </a:p>
        </p:txBody>
      </p:sp>
    </p:spTree>
    <p:extLst>
      <p:ext uri="{BB962C8B-B14F-4D97-AF65-F5344CB8AC3E}">
        <p14:creationId xmlns:p14="http://schemas.microsoft.com/office/powerpoint/2010/main" val="231272426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Oval 2"/>
          <p:cNvSpPr>
            <a:spLocks noChangeArrowheads="1"/>
          </p:cNvSpPr>
          <p:nvPr/>
        </p:nvSpPr>
        <p:spPr bwMode="auto">
          <a:xfrm rot="-2956774">
            <a:off x="3969544" y="3029744"/>
            <a:ext cx="547687" cy="403225"/>
          </a:xfrm>
          <a:prstGeom prst="ellipse">
            <a:avLst/>
          </a:prstGeom>
          <a:solidFill>
            <a:srgbClr val="FFFFFF"/>
          </a:solidFill>
          <a:ln w="9525">
            <a:solidFill>
              <a:srgbClr val="FF00FF"/>
            </a:solidFill>
            <a:round/>
            <a:headEnd/>
            <a:tailEnd/>
          </a:ln>
          <a:effectLst/>
        </p:spPr>
        <p:txBody>
          <a:bodyPr wrap="none" anchor="ctr"/>
          <a:lstStyle/>
          <a:p>
            <a:endParaRPr lang="en-US"/>
          </a:p>
        </p:txBody>
      </p:sp>
      <p:sp>
        <p:nvSpPr>
          <p:cNvPr id="332803" name="Line 3"/>
          <p:cNvSpPr>
            <a:spLocks noChangeShapeType="1"/>
          </p:cNvSpPr>
          <p:nvPr/>
        </p:nvSpPr>
        <p:spPr bwMode="auto">
          <a:xfrm>
            <a:off x="1485900" y="3617913"/>
            <a:ext cx="71438" cy="0"/>
          </a:xfrm>
          <a:prstGeom prst="line">
            <a:avLst/>
          </a:prstGeom>
          <a:noFill/>
          <a:ln w="12700">
            <a:solidFill>
              <a:srgbClr val="B4B4B4"/>
            </a:solidFill>
            <a:round/>
            <a:headEnd/>
            <a:tailEnd/>
          </a:ln>
        </p:spPr>
        <p:txBody>
          <a:bodyPr/>
          <a:lstStyle/>
          <a:p>
            <a:endParaRPr lang="en-US"/>
          </a:p>
        </p:txBody>
      </p:sp>
      <p:sp>
        <p:nvSpPr>
          <p:cNvPr id="332804" name="Line 4"/>
          <p:cNvSpPr>
            <a:spLocks noChangeShapeType="1"/>
          </p:cNvSpPr>
          <p:nvPr/>
        </p:nvSpPr>
        <p:spPr bwMode="auto">
          <a:xfrm>
            <a:off x="1485900" y="3367088"/>
            <a:ext cx="50800" cy="0"/>
          </a:xfrm>
          <a:prstGeom prst="line">
            <a:avLst/>
          </a:prstGeom>
          <a:noFill/>
          <a:ln w="12700">
            <a:solidFill>
              <a:srgbClr val="B4B4B4"/>
            </a:solidFill>
            <a:round/>
            <a:headEnd/>
            <a:tailEnd/>
          </a:ln>
        </p:spPr>
        <p:txBody>
          <a:bodyPr/>
          <a:lstStyle/>
          <a:p>
            <a:endParaRPr lang="en-US"/>
          </a:p>
        </p:txBody>
      </p:sp>
      <p:sp>
        <p:nvSpPr>
          <p:cNvPr id="332805" name="Line 5"/>
          <p:cNvSpPr>
            <a:spLocks noChangeShapeType="1"/>
          </p:cNvSpPr>
          <p:nvPr/>
        </p:nvSpPr>
        <p:spPr bwMode="auto">
          <a:xfrm>
            <a:off x="1485900" y="3221038"/>
            <a:ext cx="50800" cy="0"/>
          </a:xfrm>
          <a:prstGeom prst="line">
            <a:avLst/>
          </a:prstGeom>
          <a:noFill/>
          <a:ln w="12700">
            <a:solidFill>
              <a:srgbClr val="B4B4B4"/>
            </a:solidFill>
            <a:round/>
            <a:headEnd/>
            <a:tailEnd/>
          </a:ln>
        </p:spPr>
        <p:txBody>
          <a:bodyPr/>
          <a:lstStyle/>
          <a:p>
            <a:endParaRPr lang="en-US"/>
          </a:p>
        </p:txBody>
      </p:sp>
      <p:sp>
        <p:nvSpPr>
          <p:cNvPr id="332806" name="Line 6"/>
          <p:cNvSpPr>
            <a:spLocks noChangeShapeType="1"/>
          </p:cNvSpPr>
          <p:nvPr/>
        </p:nvSpPr>
        <p:spPr bwMode="auto">
          <a:xfrm>
            <a:off x="1485900" y="3116263"/>
            <a:ext cx="50800" cy="1587"/>
          </a:xfrm>
          <a:prstGeom prst="line">
            <a:avLst/>
          </a:prstGeom>
          <a:noFill/>
          <a:ln w="12700">
            <a:solidFill>
              <a:srgbClr val="B4B4B4"/>
            </a:solidFill>
            <a:round/>
            <a:headEnd/>
            <a:tailEnd/>
          </a:ln>
        </p:spPr>
        <p:txBody>
          <a:bodyPr/>
          <a:lstStyle/>
          <a:p>
            <a:endParaRPr lang="en-US"/>
          </a:p>
        </p:txBody>
      </p:sp>
      <p:sp>
        <p:nvSpPr>
          <p:cNvPr id="332807" name="Line 7"/>
          <p:cNvSpPr>
            <a:spLocks noChangeShapeType="1"/>
          </p:cNvSpPr>
          <p:nvPr/>
        </p:nvSpPr>
        <p:spPr bwMode="auto">
          <a:xfrm>
            <a:off x="1485900" y="3036888"/>
            <a:ext cx="50800" cy="0"/>
          </a:xfrm>
          <a:prstGeom prst="line">
            <a:avLst/>
          </a:prstGeom>
          <a:noFill/>
          <a:ln w="12700">
            <a:solidFill>
              <a:srgbClr val="B4B4B4"/>
            </a:solidFill>
            <a:round/>
            <a:headEnd/>
            <a:tailEnd/>
          </a:ln>
        </p:spPr>
        <p:txBody>
          <a:bodyPr/>
          <a:lstStyle/>
          <a:p>
            <a:endParaRPr lang="en-US"/>
          </a:p>
        </p:txBody>
      </p:sp>
      <p:sp>
        <p:nvSpPr>
          <p:cNvPr id="332808" name="Line 8"/>
          <p:cNvSpPr>
            <a:spLocks noChangeShapeType="1"/>
          </p:cNvSpPr>
          <p:nvPr/>
        </p:nvSpPr>
        <p:spPr bwMode="auto">
          <a:xfrm>
            <a:off x="1485900" y="2971800"/>
            <a:ext cx="50800" cy="0"/>
          </a:xfrm>
          <a:prstGeom prst="line">
            <a:avLst/>
          </a:prstGeom>
          <a:noFill/>
          <a:ln w="12700">
            <a:solidFill>
              <a:srgbClr val="B4B4B4"/>
            </a:solidFill>
            <a:round/>
            <a:headEnd/>
            <a:tailEnd/>
          </a:ln>
        </p:spPr>
        <p:txBody>
          <a:bodyPr/>
          <a:lstStyle/>
          <a:p>
            <a:endParaRPr lang="en-US"/>
          </a:p>
        </p:txBody>
      </p:sp>
      <p:sp>
        <p:nvSpPr>
          <p:cNvPr id="332809" name="Line 9"/>
          <p:cNvSpPr>
            <a:spLocks noChangeShapeType="1"/>
          </p:cNvSpPr>
          <p:nvPr/>
        </p:nvSpPr>
        <p:spPr bwMode="auto">
          <a:xfrm>
            <a:off x="1485900" y="2914650"/>
            <a:ext cx="50800" cy="0"/>
          </a:xfrm>
          <a:prstGeom prst="line">
            <a:avLst/>
          </a:prstGeom>
          <a:noFill/>
          <a:ln w="12700">
            <a:solidFill>
              <a:srgbClr val="B4B4B4"/>
            </a:solidFill>
            <a:round/>
            <a:headEnd/>
            <a:tailEnd/>
          </a:ln>
        </p:spPr>
        <p:txBody>
          <a:bodyPr/>
          <a:lstStyle/>
          <a:p>
            <a:endParaRPr lang="en-US"/>
          </a:p>
        </p:txBody>
      </p:sp>
      <p:sp>
        <p:nvSpPr>
          <p:cNvPr id="332810" name="Line 10"/>
          <p:cNvSpPr>
            <a:spLocks noChangeShapeType="1"/>
          </p:cNvSpPr>
          <p:nvPr/>
        </p:nvSpPr>
        <p:spPr bwMode="auto">
          <a:xfrm>
            <a:off x="1485900" y="2867025"/>
            <a:ext cx="50800" cy="0"/>
          </a:xfrm>
          <a:prstGeom prst="line">
            <a:avLst/>
          </a:prstGeom>
          <a:noFill/>
          <a:ln w="12700">
            <a:solidFill>
              <a:srgbClr val="B4B4B4"/>
            </a:solidFill>
            <a:round/>
            <a:headEnd/>
            <a:tailEnd/>
          </a:ln>
        </p:spPr>
        <p:txBody>
          <a:bodyPr/>
          <a:lstStyle/>
          <a:p>
            <a:endParaRPr lang="en-US"/>
          </a:p>
        </p:txBody>
      </p:sp>
      <p:sp>
        <p:nvSpPr>
          <p:cNvPr id="332811" name="Line 11"/>
          <p:cNvSpPr>
            <a:spLocks noChangeShapeType="1"/>
          </p:cNvSpPr>
          <p:nvPr/>
        </p:nvSpPr>
        <p:spPr bwMode="auto">
          <a:xfrm>
            <a:off x="1485900" y="2825750"/>
            <a:ext cx="50800" cy="0"/>
          </a:xfrm>
          <a:prstGeom prst="line">
            <a:avLst/>
          </a:prstGeom>
          <a:noFill/>
          <a:ln w="12700">
            <a:solidFill>
              <a:srgbClr val="B4B4B4"/>
            </a:solidFill>
            <a:round/>
            <a:headEnd/>
            <a:tailEnd/>
          </a:ln>
        </p:spPr>
        <p:txBody>
          <a:bodyPr/>
          <a:lstStyle/>
          <a:p>
            <a:endParaRPr lang="en-US"/>
          </a:p>
        </p:txBody>
      </p:sp>
      <p:sp>
        <p:nvSpPr>
          <p:cNvPr id="332812" name="Line 12"/>
          <p:cNvSpPr>
            <a:spLocks noChangeShapeType="1"/>
          </p:cNvSpPr>
          <p:nvPr/>
        </p:nvSpPr>
        <p:spPr bwMode="auto">
          <a:xfrm>
            <a:off x="1485900" y="2787650"/>
            <a:ext cx="71438" cy="0"/>
          </a:xfrm>
          <a:prstGeom prst="line">
            <a:avLst/>
          </a:prstGeom>
          <a:noFill/>
          <a:ln w="12700">
            <a:solidFill>
              <a:srgbClr val="B4B4B4"/>
            </a:solidFill>
            <a:round/>
            <a:headEnd/>
            <a:tailEnd/>
          </a:ln>
        </p:spPr>
        <p:txBody>
          <a:bodyPr/>
          <a:lstStyle/>
          <a:p>
            <a:endParaRPr lang="en-US"/>
          </a:p>
        </p:txBody>
      </p:sp>
      <p:sp>
        <p:nvSpPr>
          <p:cNvPr id="332813" name="Line 13"/>
          <p:cNvSpPr>
            <a:spLocks noChangeShapeType="1"/>
          </p:cNvSpPr>
          <p:nvPr/>
        </p:nvSpPr>
        <p:spPr bwMode="auto">
          <a:xfrm>
            <a:off x="1485900" y="2536825"/>
            <a:ext cx="50800" cy="1588"/>
          </a:xfrm>
          <a:prstGeom prst="line">
            <a:avLst/>
          </a:prstGeom>
          <a:noFill/>
          <a:ln w="12700">
            <a:solidFill>
              <a:srgbClr val="B4B4B4"/>
            </a:solidFill>
            <a:round/>
            <a:headEnd/>
            <a:tailEnd/>
          </a:ln>
        </p:spPr>
        <p:txBody>
          <a:bodyPr/>
          <a:lstStyle/>
          <a:p>
            <a:endParaRPr lang="en-US"/>
          </a:p>
        </p:txBody>
      </p:sp>
      <p:sp>
        <p:nvSpPr>
          <p:cNvPr id="332814" name="Line 14"/>
          <p:cNvSpPr>
            <a:spLocks noChangeShapeType="1"/>
          </p:cNvSpPr>
          <p:nvPr/>
        </p:nvSpPr>
        <p:spPr bwMode="auto">
          <a:xfrm>
            <a:off x="1485900" y="2390775"/>
            <a:ext cx="50800" cy="0"/>
          </a:xfrm>
          <a:prstGeom prst="line">
            <a:avLst/>
          </a:prstGeom>
          <a:noFill/>
          <a:ln w="12700">
            <a:solidFill>
              <a:srgbClr val="B4B4B4"/>
            </a:solidFill>
            <a:round/>
            <a:headEnd/>
            <a:tailEnd/>
          </a:ln>
        </p:spPr>
        <p:txBody>
          <a:bodyPr/>
          <a:lstStyle/>
          <a:p>
            <a:endParaRPr lang="en-US"/>
          </a:p>
        </p:txBody>
      </p:sp>
      <p:sp>
        <p:nvSpPr>
          <p:cNvPr id="332815" name="Line 15"/>
          <p:cNvSpPr>
            <a:spLocks noChangeShapeType="1"/>
          </p:cNvSpPr>
          <p:nvPr/>
        </p:nvSpPr>
        <p:spPr bwMode="auto">
          <a:xfrm>
            <a:off x="1485900" y="2286000"/>
            <a:ext cx="50800" cy="1588"/>
          </a:xfrm>
          <a:prstGeom prst="line">
            <a:avLst/>
          </a:prstGeom>
          <a:noFill/>
          <a:ln w="12700">
            <a:solidFill>
              <a:srgbClr val="B4B4B4"/>
            </a:solidFill>
            <a:round/>
            <a:headEnd/>
            <a:tailEnd/>
          </a:ln>
        </p:spPr>
        <p:txBody>
          <a:bodyPr/>
          <a:lstStyle/>
          <a:p>
            <a:endParaRPr lang="en-US"/>
          </a:p>
        </p:txBody>
      </p:sp>
      <p:sp>
        <p:nvSpPr>
          <p:cNvPr id="332816" name="Line 16"/>
          <p:cNvSpPr>
            <a:spLocks noChangeShapeType="1"/>
          </p:cNvSpPr>
          <p:nvPr/>
        </p:nvSpPr>
        <p:spPr bwMode="auto">
          <a:xfrm>
            <a:off x="1485900" y="2206625"/>
            <a:ext cx="50800" cy="1588"/>
          </a:xfrm>
          <a:prstGeom prst="line">
            <a:avLst/>
          </a:prstGeom>
          <a:noFill/>
          <a:ln w="12700">
            <a:solidFill>
              <a:srgbClr val="B4B4B4"/>
            </a:solidFill>
            <a:round/>
            <a:headEnd/>
            <a:tailEnd/>
          </a:ln>
        </p:spPr>
        <p:txBody>
          <a:bodyPr/>
          <a:lstStyle/>
          <a:p>
            <a:endParaRPr lang="en-US"/>
          </a:p>
        </p:txBody>
      </p:sp>
      <p:sp>
        <p:nvSpPr>
          <p:cNvPr id="332817" name="Line 17"/>
          <p:cNvSpPr>
            <a:spLocks noChangeShapeType="1"/>
          </p:cNvSpPr>
          <p:nvPr/>
        </p:nvSpPr>
        <p:spPr bwMode="auto">
          <a:xfrm>
            <a:off x="1485900" y="2141538"/>
            <a:ext cx="50800" cy="0"/>
          </a:xfrm>
          <a:prstGeom prst="line">
            <a:avLst/>
          </a:prstGeom>
          <a:noFill/>
          <a:ln w="12700">
            <a:solidFill>
              <a:srgbClr val="B4B4B4"/>
            </a:solidFill>
            <a:round/>
            <a:headEnd/>
            <a:tailEnd/>
          </a:ln>
        </p:spPr>
        <p:txBody>
          <a:bodyPr/>
          <a:lstStyle/>
          <a:p>
            <a:endParaRPr lang="en-US"/>
          </a:p>
        </p:txBody>
      </p:sp>
      <p:sp>
        <p:nvSpPr>
          <p:cNvPr id="332818" name="Line 18"/>
          <p:cNvSpPr>
            <a:spLocks noChangeShapeType="1"/>
          </p:cNvSpPr>
          <p:nvPr/>
        </p:nvSpPr>
        <p:spPr bwMode="auto">
          <a:xfrm>
            <a:off x="1485900" y="2084388"/>
            <a:ext cx="50800" cy="0"/>
          </a:xfrm>
          <a:prstGeom prst="line">
            <a:avLst/>
          </a:prstGeom>
          <a:noFill/>
          <a:ln w="12700">
            <a:solidFill>
              <a:srgbClr val="B4B4B4"/>
            </a:solidFill>
            <a:round/>
            <a:headEnd/>
            <a:tailEnd/>
          </a:ln>
        </p:spPr>
        <p:txBody>
          <a:bodyPr/>
          <a:lstStyle/>
          <a:p>
            <a:endParaRPr lang="en-US"/>
          </a:p>
        </p:txBody>
      </p:sp>
      <p:sp>
        <p:nvSpPr>
          <p:cNvPr id="332819" name="Line 19"/>
          <p:cNvSpPr>
            <a:spLocks noChangeShapeType="1"/>
          </p:cNvSpPr>
          <p:nvPr/>
        </p:nvSpPr>
        <p:spPr bwMode="auto">
          <a:xfrm>
            <a:off x="1485900" y="2036763"/>
            <a:ext cx="50800" cy="1587"/>
          </a:xfrm>
          <a:prstGeom prst="line">
            <a:avLst/>
          </a:prstGeom>
          <a:noFill/>
          <a:ln w="12700">
            <a:solidFill>
              <a:srgbClr val="B4B4B4"/>
            </a:solidFill>
            <a:round/>
            <a:headEnd/>
            <a:tailEnd/>
          </a:ln>
        </p:spPr>
        <p:txBody>
          <a:bodyPr/>
          <a:lstStyle/>
          <a:p>
            <a:endParaRPr lang="en-US"/>
          </a:p>
        </p:txBody>
      </p:sp>
      <p:sp>
        <p:nvSpPr>
          <p:cNvPr id="332820" name="Line 20"/>
          <p:cNvSpPr>
            <a:spLocks noChangeShapeType="1"/>
          </p:cNvSpPr>
          <p:nvPr/>
        </p:nvSpPr>
        <p:spPr bwMode="auto">
          <a:xfrm>
            <a:off x="1485900" y="1993900"/>
            <a:ext cx="50800" cy="0"/>
          </a:xfrm>
          <a:prstGeom prst="line">
            <a:avLst/>
          </a:prstGeom>
          <a:noFill/>
          <a:ln w="12700">
            <a:solidFill>
              <a:srgbClr val="B4B4B4"/>
            </a:solidFill>
            <a:round/>
            <a:headEnd/>
            <a:tailEnd/>
          </a:ln>
        </p:spPr>
        <p:txBody>
          <a:bodyPr/>
          <a:lstStyle/>
          <a:p>
            <a:endParaRPr lang="en-US"/>
          </a:p>
        </p:txBody>
      </p:sp>
      <p:sp>
        <p:nvSpPr>
          <p:cNvPr id="332821" name="Line 21"/>
          <p:cNvSpPr>
            <a:spLocks noChangeShapeType="1"/>
          </p:cNvSpPr>
          <p:nvPr/>
        </p:nvSpPr>
        <p:spPr bwMode="auto">
          <a:xfrm>
            <a:off x="1485900" y="1951038"/>
            <a:ext cx="71438" cy="1587"/>
          </a:xfrm>
          <a:prstGeom prst="line">
            <a:avLst/>
          </a:prstGeom>
          <a:noFill/>
          <a:ln w="12700">
            <a:solidFill>
              <a:srgbClr val="B4B4B4"/>
            </a:solidFill>
            <a:round/>
            <a:headEnd/>
            <a:tailEnd/>
          </a:ln>
        </p:spPr>
        <p:txBody>
          <a:bodyPr/>
          <a:lstStyle/>
          <a:p>
            <a:endParaRPr lang="en-US"/>
          </a:p>
        </p:txBody>
      </p:sp>
      <p:sp>
        <p:nvSpPr>
          <p:cNvPr id="332822" name="Line 22"/>
          <p:cNvSpPr>
            <a:spLocks noChangeShapeType="1"/>
          </p:cNvSpPr>
          <p:nvPr/>
        </p:nvSpPr>
        <p:spPr bwMode="auto">
          <a:xfrm>
            <a:off x="1485900" y="1701800"/>
            <a:ext cx="50800" cy="1588"/>
          </a:xfrm>
          <a:prstGeom prst="line">
            <a:avLst/>
          </a:prstGeom>
          <a:noFill/>
          <a:ln w="12700">
            <a:solidFill>
              <a:srgbClr val="B4B4B4"/>
            </a:solidFill>
            <a:round/>
            <a:headEnd/>
            <a:tailEnd/>
          </a:ln>
        </p:spPr>
        <p:txBody>
          <a:bodyPr/>
          <a:lstStyle/>
          <a:p>
            <a:endParaRPr lang="en-US"/>
          </a:p>
        </p:txBody>
      </p:sp>
      <p:sp>
        <p:nvSpPr>
          <p:cNvPr id="332823" name="Line 23"/>
          <p:cNvSpPr>
            <a:spLocks noChangeShapeType="1"/>
          </p:cNvSpPr>
          <p:nvPr/>
        </p:nvSpPr>
        <p:spPr bwMode="auto">
          <a:xfrm>
            <a:off x="1485900" y="1555750"/>
            <a:ext cx="50800" cy="0"/>
          </a:xfrm>
          <a:prstGeom prst="line">
            <a:avLst/>
          </a:prstGeom>
          <a:noFill/>
          <a:ln w="12700">
            <a:solidFill>
              <a:srgbClr val="B4B4B4"/>
            </a:solidFill>
            <a:round/>
            <a:headEnd/>
            <a:tailEnd/>
          </a:ln>
        </p:spPr>
        <p:txBody>
          <a:bodyPr/>
          <a:lstStyle/>
          <a:p>
            <a:endParaRPr lang="en-US"/>
          </a:p>
        </p:txBody>
      </p:sp>
      <p:sp>
        <p:nvSpPr>
          <p:cNvPr id="332824" name="Line 24"/>
          <p:cNvSpPr>
            <a:spLocks noChangeShapeType="1"/>
          </p:cNvSpPr>
          <p:nvPr/>
        </p:nvSpPr>
        <p:spPr bwMode="auto">
          <a:xfrm>
            <a:off x="1485900" y="1452563"/>
            <a:ext cx="50800" cy="0"/>
          </a:xfrm>
          <a:prstGeom prst="line">
            <a:avLst/>
          </a:prstGeom>
          <a:noFill/>
          <a:ln w="12700">
            <a:solidFill>
              <a:srgbClr val="B4B4B4"/>
            </a:solidFill>
            <a:round/>
            <a:headEnd/>
            <a:tailEnd/>
          </a:ln>
        </p:spPr>
        <p:txBody>
          <a:bodyPr/>
          <a:lstStyle/>
          <a:p>
            <a:endParaRPr lang="en-US"/>
          </a:p>
        </p:txBody>
      </p:sp>
      <p:sp>
        <p:nvSpPr>
          <p:cNvPr id="332825" name="Line 25"/>
          <p:cNvSpPr>
            <a:spLocks noChangeShapeType="1"/>
          </p:cNvSpPr>
          <p:nvPr/>
        </p:nvSpPr>
        <p:spPr bwMode="auto">
          <a:xfrm>
            <a:off x="1485900" y="1371600"/>
            <a:ext cx="50800" cy="0"/>
          </a:xfrm>
          <a:prstGeom prst="line">
            <a:avLst/>
          </a:prstGeom>
          <a:noFill/>
          <a:ln w="12700">
            <a:solidFill>
              <a:srgbClr val="B4B4B4"/>
            </a:solidFill>
            <a:round/>
            <a:headEnd/>
            <a:tailEnd/>
          </a:ln>
        </p:spPr>
        <p:txBody>
          <a:bodyPr/>
          <a:lstStyle/>
          <a:p>
            <a:endParaRPr lang="en-US"/>
          </a:p>
        </p:txBody>
      </p:sp>
      <p:sp>
        <p:nvSpPr>
          <p:cNvPr id="332826" name="Line 26"/>
          <p:cNvSpPr>
            <a:spLocks noChangeShapeType="1"/>
          </p:cNvSpPr>
          <p:nvPr/>
        </p:nvSpPr>
        <p:spPr bwMode="auto">
          <a:xfrm>
            <a:off x="1485900" y="1311275"/>
            <a:ext cx="50800" cy="0"/>
          </a:xfrm>
          <a:prstGeom prst="line">
            <a:avLst/>
          </a:prstGeom>
          <a:noFill/>
          <a:ln w="12700">
            <a:solidFill>
              <a:srgbClr val="B4B4B4"/>
            </a:solidFill>
            <a:round/>
            <a:headEnd/>
            <a:tailEnd/>
          </a:ln>
        </p:spPr>
        <p:txBody>
          <a:bodyPr/>
          <a:lstStyle/>
          <a:p>
            <a:endParaRPr lang="en-US"/>
          </a:p>
        </p:txBody>
      </p:sp>
      <p:sp>
        <p:nvSpPr>
          <p:cNvPr id="332827" name="Line 27"/>
          <p:cNvSpPr>
            <a:spLocks noChangeShapeType="1"/>
          </p:cNvSpPr>
          <p:nvPr/>
        </p:nvSpPr>
        <p:spPr bwMode="auto">
          <a:xfrm>
            <a:off x="1485900" y="1254125"/>
            <a:ext cx="50800" cy="0"/>
          </a:xfrm>
          <a:prstGeom prst="line">
            <a:avLst/>
          </a:prstGeom>
          <a:noFill/>
          <a:ln w="12700">
            <a:solidFill>
              <a:srgbClr val="B4B4B4"/>
            </a:solidFill>
            <a:round/>
            <a:headEnd/>
            <a:tailEnd/>
          </a:ln>
        </p:spPr>
        <p:txBody>
          <a:bodyPr/>
          <a:lstStyle/>
          <a:p>
            <a:endParaRPr lang="en-US"/>
          </a:p>
        </p:txBody>
      </p:sp>
      <p:sp>
        <p:nvSpPr>
          <p:cNvPr id="332828" name="Line 28"/>
          <p:cNvSpPr>
            <a:spLocks noChangeShapeType="1"/>
          </p:cNvSpPr>
          <p:nvPr/>
        </p:nvSpPr>
        <p:spPr bwMode="auto">
          <a:xfrm>
            <a:off x="1485900" y="1201738"/>
            <a:ext cx="50800" cy="0"/>
          </a:xfrm>
          <a:prstGeom prst="line">
            <a:avLst/>
          </a:prstGeom>
          <a:noFill/>
          <a:ln w="12700">
            <a:solidFill>
              <a:srgbClr val="B4B4B4"/>
            </a:solidFill>
            <a:round/>
            <a:headEnd/>
            <a:tailEnd/>
          </a:ln>
        </p:spPr>
        <p:txBody>
          <a:bodyPr/>
          <a:lstStyle/>
          <a:p>
            <a:endParaRPr lang="en-US"/>
          </a:p>
        </p:txBody>
      </p:sp>
      <p:sp>
        <p:nvSpPr>
          <p:cNvPr id="332829" name="Line 29"/>
          <p:cNvSpPr>
            <a:spLocks noChangeShapeType="1"/>
          </p:cNvSpPr>
          <p:nvPr/>
        </p:nvSpPr>
        <p:spPr bwMode="auto">
          <a:xfrm>
            <a:off x="1485900" y="1158875"/>
            <a:ext cx="50800" cy="1588"/>
          </a:xfrm>
          <a:prstGeom prst="line">
            <a:avLst/>
          </a:prstGeom>
          <a:noFill/>
          <a:ln w="12700">
            <a:solidFill>
              <a:srgbClr val="B4B4B4"/>
            </a:solidFill>
            <a:round/>
            <a:headEnd/>
            <a:tailEnd/>
          </a:ln>
        </p:spPr>
        <p:txBody>
          <a:bodyPr/>
          <a:lstStyle/>
          <a:p>
            <a:endParaRPr lang="en-US"/>
          </a:p>
        </p:txBody>
      </p:sp>
      <p:sp>
        <p:nvSpPr>
          <p:cNvPr id="332830" name="Line 30"/>
          <p:cNvSpPr>
            <a:spLocks noChangeShapeType="1"/>
          </p:cNvSpPr>
          <p:nvPr/>
        </p:nvSpPr>
        <p:spPr bwMode="auto">
          <a:xfrm>
            <a:off x="1485900" y="1120775"/>
            <a:ext cx="71438" cy="1588"/>
          </a:xfrm>
          <a:prstGeom prst="line">
            <a:avLst/>
          </a:prstGeom>
          <a:noFill/>
          <a:ln w="12700">
            <a:solidFill>
              <a:srgbClr val="B4B4B4"/>
            </a:solidFill>
            <a:round/>
            <a:headEnd/>
            <a:tailEnd/>
          </a:ln>
        </p:spPr>
        <p:txBody>
          <a:bodyPr/>
          <a:lstStyle/>
          <a:p>
            <a:endParaRPr lang="en-US"/>
          </a:p>
        </p:txBody>
      </p:sp>
      <p:sp>
        <p:nvSpPr>
          <p:cNvPr id="332831" name="Line 31"/>
          <p:cNvSpPr>
            <a:spLocks noChangeShapeType="1"/>
          </p:cNvSpPr>
          <p:nvPr/>
        </p:nvSpPr>
        <p:spPr bwMode="auto">
          <a:xfrm>
            <a:off x="1485900" y="3036888"/>
            <a:ext cx="3765550" cy="0"/>
          </a:xfrm>
          <a:prstGeom prst="line">
            <a:avLst/>
          </a:prstGeom>
          <a:noFill/>
          <a:ln w="12700">
            <a:solidFill>
              <a:srgbClr val="000000"/>
            </a:solidFill>
            <a:round/>
            <a:headEnd/>
            <a:tailEnd/>
          </a:ln>
        </p:spPr>
        <p:txBody>
          <a:bodyPr/>
          <a:lstStyle/>
          <a:p>
            <a:endParaRPr lang="en-US"/>
          </a:p>
        </p:txBody>
      </p:sp>
      <p:sp>
        <p:nvSpPr>
          <p:cNvPr id="332832" name="Line 32"/>
          <p:cNvSpPr>
            <a:spLocks noChangeShapeType="1"/>
          </p:cNvSpPr>
          <p:nvPr/>
        </p:nvSpPr>
        <p:spPr bwMode="auto">
          <a:xfrm>
            <a:off x="1485900" y="2787650"/>
            <a:ext cx="3765550" cy="0"/>
          </a:xfrm>
          <a:prstGeom prst="line">
            <a:avLst/>
          </a:prstGeom>
          <a:noFill/>
          <a:ln w="25400">
            <a:solidFill>
              <a:srgbClr val="000000"/>
            </a:solidFill>
            <a:round/>
            <a:headEnd/>
            <a:tailEnd/>
          </a:ln>
        </p:spPr>
        <p:txBody>
          <a:bodyPr/>
          <a:lstStyle/>
          <a:p>
            <a:endParaRPr lang="en-US"/>
          </a:p>
        </p:txBody>
      </p:sp>
      <p:sp>
        <p:nvSpPr>
          <p:cNvPr id="332833" name="Line 33"/>
          <p:cNvSpPr>
            <a:spLocks noChangeShapeType="1"/>
          </p:cNvSpPr>
          <p:nvPr/>
        </p:nvSpPr>
        <p:spPr bwMode="auto">
          <a:xfrm>
            <a:off x="1485900" y="2206625"/>
            <a:ext cx="3765550" cy="1588"/>
          </a:xfrm>
          <a:prstGeom prst="line">
            <a:avLst/>
          </a:prstGeom>
          <a:noFill/>
          <a:ln w="12700">
            <a:solidFill>
              <a:srgbClr val="000000"/>
            </a:solidFill>
            <a:round/>
            <a:headEnd/>
            <a:tailEnd/>
          </a:ln>
        </p:spPr>
        <p:txBody>
          <a:bodyPr/>
          <a:lstStyle/>
          <a:p>
            <a:endParaRPr lang="en-US"/>
          </a:p>
        </p:txBody>
      </p:sp>
      <p:sp>
        <p:nvSpPr>
          <p:cNvPr id="332834" name="Line 34"/>
          <p:cNvSpPr>
            <a:spLocks noChangeShapeType="1"/>
          </p:cNvSpPr>
          <p:nvPr/>
        </p:nvSpPr>
        <p:spPr bwMode="auto">
          <a:xfrm>
            <a:off x="1485900" y="1951038"/>
            <a:ext cx="3765550" cy="1587"/>
          </a:xfrm>
          <a:prstGeom prst="line">
            <a:avLst/>
          </a:prstGeom>
          <a:noFill/>
          <a:ln w="25400">
            <a:solidFill>
              <a:srgbClr val="000000"/>
            </a:solidFill>
            <a:round/>
            <a:headEnd/>
            <a:tailEnd/>
          </a:ln>
        </p:spPr>
        <p:txBody>
          <a:bodyPr/>
          <a:lstStyle/>
          <a:p>
            <a:endParaRPr lang="en-US"/>
          </a:p>
        </p:txBody>
      </p:sp>
      <p:sp>
        <p:nvSpPr>
          <p:cNvPr id="332835" name="Line 35"/>
          <p:cNvSpPr>
            <a:spLocks noChangeShapeType="1"/>
          </p:cNvSpPr>
          <p:nvPr/>
        </p:nvSpPr>
        <p:spPr bwMode="auto">
          <a:xfrm>
            <a:off x="1485900" y="1371600"/>
            <a:ext cx="3765550" cy="0"/>
          </a:xfrm>
          <a:prstGeom prst="line">
            <a:avLst/>
          </a:prstGeom>
          <a:noFill/>
          <a:ln w="12700">
            <a:solidFill>
              <a:srgbClr val="000000"/>
            </a:solidFill>
            <a:round/>
            <a:headEnd/>
            <a:tailEnd/>
          </a:ln>
        </p:spPr>
        <p:txBody>
          <a:bodyPr/>
          <a:lstStyle/>
          <a:p>
            <a:endParaRPr lang="en-US"/>
          </a:p>
        </p:txBody>
      </p:sp>
      <p:sp>
        <p:nvSpPr>
          <p:cNvPr id="332836" name="Rectangle 36"/>
          <p:cNvSpPr>
            <a:spLocks noChangeArrowheads="1"/>
          </p:cNvSpPr>
          <p:nvPr/>
        </p:nvSpPr>
        <p:spPr bwMode="auto">
          <a:xfrm>
            <a:off x="1485900" y="1120775"/>
            <a:ext cx="3765550" cy="2497138"/>
          </a:xfrm>
          <a:prstGeom prst="rect">
            <a:avLst/>
          </a:prstGeom>
          <a:solidFill>
            <a:srgbClr val="FFFFFF"/>
          </a:solidFill>
          <a:ln w="9525">
            <a:noFill/>
            <a:miter lim="800000"/>
            <a:headEnd/>
            <a:tailEnd/>
          </a:ln>
        </p:spPr>
        <p:txBody>
          <a:bodyPr/>
          <a:lstStyle/>
          <a:p>
            <a:endParaRPr lang="en-US"/>
          </a:p>
        </p:txBody>
      </p:sp>
      <p:sp>
        <p:nvSpPr>
          <p:cNvPr id="332837" name="Rectangle 37"/>
          <p:cNvSpPr>
            <a:spLocks noChangeArrowheads="1"/>
          </p:cNvSpPr>
          <p:nvPr/>
        </p:nvSpPr>
        <p:spPr bwMode="auto">
          <a:xfrm>
            <a:off x="1497013" y="1127125"/>
            <a:ext cx="3743325" cy="2486025"/>
          </a:xfrm>
          <a:prstGeom prst="rect">
            <a:avLst/>
          </a:prstGeom>
          <a:solidFill>
            <a:srgbClr val="FFFFFF"/>
          </a:solidFill>
          <a:ln w="25400">
            <a:solidFill>
              <a:srgbClr val="000000"/>
            </a:solidFill>
            <a:miter lim="800000"/>
            <a:headEnd/>
            <a:tailEnd/>
          </a:ln>
        </p:spPr>
        <p:txBody>
          <a:bodyPr/>
          <a:lstStyle/>
          <a:p>
            <a:endParaRPr lang="en-US"/>
          </a:p>
        </p:txBody>
      </p:sp>
      <p:sp>
        <p:nvSpPr>
          <p:cNvPr id="332838" name="Line 38"/>
          <p:cNvSpPr>
            <a:spLocks noChangeShapeType="1"/>
          </p:cNvSpPr>
          <p:nvPr/>
        </p:nvSpPr>
        <p:spPr bwMode="auto">
          <a:xfrm>
            <a:off x="2028825" y="1120775"/>
            <a:ext cx="0" cy="2501900"/>
          </a:xfrm>
          <a:prstGeom prst="line">
            <a:avLst/>
          </a:prstGeom>
          <a:noFill/>
          <a:ln w="12700">
            <a:solidFill>
              <a:srgbClr val="000000"/>
            </a:solidFill>
            <a:round/>
            <a:headEnd/>
            <a:tailEnd/>
          </a:ln>
        </p:spPr>
        <p:txBody>
          <a:bodyPr/>
          <a:lstStyle/>
          <a:p>
            <a:endParaRPr lang="en-US"/>
          </a:p>
        </p:txBody>
      </p:sp>
      <p:sp>
        <p:nvSpPr>
          <p:cNvPr id="332839" name="Line 39"/>
          <p:cNvSpPr>
            <a:spLocks noChangeShapeType="1"/>
          </p:cNvSpPr>
          <p:nvPr/>
        </p:nvSpPr>
        <p:spPr bwMode="auto">
          <a:xfrm flipV="1">
            <a:off x="2560638" y="1120775"/>
            <a:ext cx="1587" cy="2501900"/>
          </a:xfrm>
          <a:prstGeom prst="line">
            <a:avLst/>
          </a:prstGeom>
          <a:noFill/>
          <a:ln w="25400">
            <a:solidFill>
              <a:srgbClr val="000000"/>
            </a:solidFill>
            <a:round/>
            <a:headEnd/>
            <a:tailEnd/>
          </a:ln>
        </p:spPr>
        <p:txBody>
          <a:bodyPr/>
          <a:lstStyle/>
          <a:p>
            <a:endParaRPr lang="en-US"/>
          </a:p>
        </p:txBody>
      </p:sp>
      <p:sp>
        <p:nvSpPr>
          <p:cNvPr id="332840" name="Line 40"/>
          <p:cNvSpPr>
            <a:spLocks noChangeShapeType="1"/>
          </p:cNvSpPr>
          <p:nvPr/>
        </p:nvSpPr>
        <p:spPr bwMode="auto">
          <a:xfrm>
            <a:off x="3103563" y="1120775"/>
            <a:ext cx="1587" cy="2501900"/>
          </a:xfrm>
          <a:prstGeom prst="line">
            <a:avLst/>
          </a:prstGeom>
          <a:noFill/>
          <a:ln w="12700">
            <a:solidFill>
              <a:srgbClr val="000000"/>
            </a:solidFill>
            <a:round/>
            <a:headEnd/>
            <a:tailEnd/>
          </a:ln>
        </p:spPr>
        <p:txBody>
          <a:bodyPr/>
          <a:lstStyle/>
          <a:p>
            <a:endParaRPr lang="en-US"/>
          </a:p>
        </p:txBody>
      </p:sp>
      <p:sp>
        <p:nvSpPr>
          <p:cNvPr id="332841" name="Line 41"/>
          <p:cNvSpPr>
            <a:spLocks noChangeShapeType="1"/>
          </p:cNvSpPr>
          <p:nvPr/>
        </p:nvSpPr>
        <p:spPr bwMode="auto">
          <a:xfrm flipV="1">
            <a:off x="3646488" y="1120775"/>
            <a:ext cx="1587" cy="2501900"/>
          </a:xfrm>
          <a:prstGeom prst="line">
            <a:avLst/>
          </a:prstGeom>
          <a:noFill/>
          <a:ln w="25400">
            <a:solidFill>
              <a:srgbClr val="000000"/>
            </a:solidFill>
            <a:round/>
            <a:headEnd/>
            <a:tailEnd/>
          </a:ln>
        </p:spPr>
        <p:txBody>
          <a:bodyPr/>
          <a:lstStyle/>
          <a:p>
            <a:endParaRPr lang="en-US"/>
          </a:p>
        </p:txBody>
      </p:sp>
      <p:sp>
        <p:nvSpPr>
          <p:cNvPr id="332842" name="Line 42"/>
          <p:cNvSpPr>
            <a:spLocks noChangeShapeType="1"/>
          </p:cNvSpPr>
          <p:nvPr/>
        </p:nvSpPr>
        <p:spPr bwMode="auto">
          <a:xfrm>
            <a:off x="4176713" y="1120775"/>
            <a:ext cx="1587" cy="2501900"/>
          </a:xfrm>
          <a:prstGeom prst="line">
            <a:avLst/>
          </a:prstGeom>
          <a:noFill/>
          <a:ln w="12700">
            <a:solidFill>
              <a:srgbClr val="000000"/>
            </a:solidFill>
            <a:round/>
            <a:headEnd/>
            <a:tailEnd/>
          </a:ln>
        </p:spPr>
        <p:txBody>
          <a:bodyPr/>
          <a:lstStyle/>
          <a:p>
            <a:endParaRPr lang="en-US"/>
          </a:p>
        </p:txBody>
      </p:sp>
      <p:sp>
        <p:nvSpPr>
          <p:cNvPr id="332843" name="Line 43"/>
          <p:cNvSpPr>
            <a:spLocks noChangeShapeType="1"/>
          </p:cNvSpPr>
          <p:nvPr/>
        </p:nvSpPr>
        <p:spPr bwMode="auto">
          <a:xfrm flipV="1">
            <a:off x="4710113" y="1120775"/>
            <a:ext cx="0" cy="2501900"/>
          </a:xfrm>
          <a:prstGeom prst="line">
            <a:avLst/>
          </a:prstGeom>
          <a:noFill/>
          <a:ln w="25400">
            <a:solidFill>
              <a:srgbClr val="000000"/>
            </a:solidFill>
            <a:round/>
            <a:headEnd/>
            <a:tailEnd/>
          </a:ln>
        </p:spPr>
        <p:txBody>
          <a:bodyPr/>
          <a:lstStyle/>
          <a:p>
            <a:endParaRPr lang="en-US"/>
          </a:p>
        </p:txBody>
      </p:sp>
      <p:sp>
        <p:nvSpPr>
          <p:cNvPr id="332844" name="Line 44"/>
          <p:cNvSpPr>
            <a:spLocks noChangeShapeType="1"/>
          </p:cNvSpPr>
          <p:nvPr/>
        </p:nvSpPr>
        <p:spPr bwMode="auto">
          <a:xfrm>
            <a:off x="1647825" y="2244725"/>
            <a:ext cx="2728913" cy="96838"/>
          </a:xfrm>
          <a:prstGeom prst="line">
            <a:avLst/>
          </a:prstGeom>
          <a:noFill/>
          <a:ln w="57150">
            <a:solidFill>
              <a:srgbClr val="FF0000"/>
            </a:solidFill>
            <a:round/>
            <a:headEnd/>
            <a:tailEnd/>
          </a:ln>
        </p:spPr>
        <p:txBody>
          <a:bodyPr/>
          <a:lstStyle/>
          <a:p>
            <a:endParaRPr lang="en-US"/>
          </a:p>
        </p:txBody>
      </p:sp>
      <p:sp>
        <p:nvSpPr>
          <p:cNvPr id="332845" name="Rectangle 45"/>
          <p:cNvSpPr>
            <a:spLocks noChangeArrowheads="1"/>
          </p:cNvSpPr>
          <p:nvPr/>
        </p:nvSpPr>
        <p:spPr bwMode="auto">
          <a:xfrm>
            <a:off x="1066800" y="1033463"/>
            <a:ext cx="338138" cy="244475"/>
          </a:xfrm>
          <a:prstGeom prst="rect">
            <a:avLst/>
          </a:prstGeom>
          <a:solidFill>
            <a:srgbClr val="FFFFFF"/>
          </a:solidFill>
          <a:ln w="9525">
            <a:noFill/>
            <a:miter lim="800000"/>
            <a:headEnd/>
            <a:tailEnd/>
          </a:ln>
        </p:spPr>
        <p:txBody>
          <a:bodyPr wrap="none" lIns="0" tIns="0" rIns="0" bIns="0">
            <a:spAutoFit/>
          </a:bodyPr>
          <a:lstStyle/>
          <a:p>
            <a:r>
              <a:rPr lang="en-US" sz="1600" b="1">
                <a:solidFill>
                  <a:srgbClr val="000000"/>
                </a:solidFill>
                <a:latin typeface="Arial" charset="0"/>
              </a:rPr>
              <a:t>100</a:t>
            </a:r>
            <a:endParaRPr lang="en-US" sz="1600">
              <a:latin typeface="Arial" charset="0"/>
            </a:endParaRPr>
          </a:p>
        </p:txBody>
      </p:sp>
      <p:sp>
        <p:nvSpPr>
          <p:cNvPr id="332846" name="Rectangle 46"/>
          <p:cNvSpPr>
            <a:spLocks noChangeArrowheads="1"/>
          </p:cNvSpPr>
          <p:nvPr/>
        </p:nvSpPr>
        <p:spPr bwMode="auto">
          <a:xfrm>
            <a:off x="1182688" y="1885950"/>
            <a:ext cx="225425" cy="244475"/>
          </a:xfrm>
          <a:prstGeom prst="rect">
            <a:avLst/>
          </a:prstGeom>
          <a:solidFill>
            <a:srgbClr val="FFFFFF"/>
          </a:solidFill>
          <a:ln w="9525">
            <a:noFill/>
            <a:miter lim="800000"/>
            <a:headEnd/>
            <a:tailEnd/>
          </a:ln>
        </p:spPr>
        <p:txBody>
          <a:bodyPr wrap="none" lIns="0" tIns="0" rIns="0" bIns="0">
            <a:spAutoFit/>
          </a:bodyPr>
          <a:lstStyle/>
          <a:p>
            <a:r>
              <a:rPr lang="en-US" sz="1600" b="1">
                <a:solidFill>
                  <a:srgbClr val="000000"/>
                </a:solidFill>
                <a:latin typeface="Arial" charset="0"/>
              </a:rPr>
              <a:t>10</a:t>
            </a:r>
          </a:p>
        </p:txBody>
      </p:sp>
      <p:sp>
        <p:nvSpPr>
          <p:cNvPr id="332847" name="Rectangle 47"/>
          <p:cNvSpPr>
            <a:spLocks noChangeArrowheads="1"/>
          </p:cNvSpPr>
          <p:nvPr/>
        </p:nvSpPr>
        <p:spPr bwMode="auto">
          <a:xfrm>
            <a:off x="1296988" y="2708275"/>
            <a:ext cx="112712" cy="244475"/>
          </a:xfrm>
          <a:prstGeom prst="rect">
            <a:avLst/>
          </a:prstGeom>
          <a:solidFill>
            <a:srgbClr val="FFFFFF"/>
          </a:solidFill>
          <a:ln w="9525">
            <a:noFill/>
            <a:miter lim="800000"/>
            <a:headEnd/>
            <a:tailEnd/>
          </a:ln>
        </p:spPr>
        <p:txBody>
          <a:bodyPr wrap="none" lIns="0" tIns="0" rIns="0" bIns="0">
            <a:spAutoFit/>
          </a:bodyPr>
          <a:lstStyle/>
          <a:p>
            <a:r>
              <a:rPr lang="en-US" sz="1600" b="1">
                <a:solidFill>
                  <a:srgbClr val="000000"/>
                </a:solidFill>
                <a:latin typeface="Arial" charset="0"/>
              </a:rPr>
              <a:t>1</a:t>
            </a:r>
          </a:p>
        </p:txBody>
      </p:sp>
      <p:sp>
        <p:nvSpPr>
          <p:cNvPr id="332848" name="Rectangle 48"/>
          <p:cNvSpPr>
            <a:spLocks noChangeArrowheads="1"/>
          </p:cNvSpPr>
          <p:nvPr/>
        </p:nvSpPr>
        <p:spPr bwMode="auto">
          <a:xfrm>
            <a:off x="1125538" y="3530600"/>
            <a:ext cx="282575" cy="244475"/>
          </a:xfrm>
          <a:prstGeom prst="rect">
            <a:avLst/>
          </a:prstGeom>
          <a:solidFill>
            <a:srgbClr val="FFFFFF"/>
          </a:solidFill>
          <a:ln w="9525">
            <a:noFill/>
            <a:miter lim="800000"/>
            <a:headEnd/>
            <a:tailEnd/>
          </a:ln>
        </p:spPr>
        <p:txBody>
          <a:bodyPr wrap="none" lIns="0" tIns="0" rIns="0" bIns="0">
            <a:spAutoFit/>
          </a:bodyPr>
          <a:lstStyle/>
          <a:p>
            <a:r>
              <a:rPr lang="en-US" sz="1600" b="1">
                <a:solidFill>
                  <a:srgbClr val="000000"/>
                </a:solidFill>
                <a:latin typeface="Arial" charset="0"/>
              </a:rPr>
              <a:t>0.1</a:t>
            </a:r>
            <a:endParaRPr lang="en-US" sz="1600">
              <a:latin typeface="Arial" charset="0"/>
            </a:endParaRPr>
          </a:p>
        </p:txBody>
      </p:sp>
      <p:sp>
        <p:nvSpPr>
          <p:cNvPr id="332849" name="Rectangle 49"/>
          <p:cNvSpPr>
            <a:spLocks noChangeArrowheads="1"/>
          </p:cNvSpPr>
          <p:nvPr/>
        </p:nvSpPr>
        <p:spPr bwMode="auto">
          <a:xfrm>
            <a:off x="1236663" y="3724275"/>
            <a:ext cx="508000" cy="244475"/>
          </a:xfrm>
          <a:prstGeom prst="rect">
            <a:avLst/>
          </a:prstGeom>
          <a:solidFill>
            <a:srgbClr val="FFFFFF"/>
          </a:solidFill>
          <a:ln w="9525">
            <a:noFill/>
            <a:miter lim="800000"/>
            <a:headEnd/>
            <a:tailEnd/>
          </a:ln>
        </p:spPr>
        <p:txBody>
          <a:bodyPr wrap="none" lIns="0" tIns="0" rIns="0" bIns="0">
            <a:spAutoFit/>
          </a:bodyPr>
          <a:lstStyle/>
          <a:p>
            <a:r>
              <a:rPr lang="en-US" sz="1600" b="1">
                <a:solidFill>
                  <a:srgbClr val="000000"/>
                </a:solidFill>
                <a:latin typeface="Arial" charset="0"/>
              </a:rPr>
              <a:t>0.001</a:t>
            </a:r>
          </a:p>
        </p:txBody>
      </p:sp>
      <p:sp>
        <p:nvSpPr>
          <p:cNvPr id="332850" name="Rectangle 50"/>
          <p:cNvSpPr>
            <a:spLocks noChangeArrowheads="1"/>
          </p:cNvSpPr>
          <p:nvPr/>
        </p:nvSpPr>
        <p:spPr bwMode="auto">
          <a:xfrm>
            <a:off x="2422525" y="3671888"/>
            <a:ext cx="282575" cy="244475"/>
          </a:xfrm>
          <a:prstGeom prst="rect">
            <a:avLst/>
          </a:prstGeom>
          <a:solidFill>
            <a:srgbClr val="FFFFFF"/>
          </a:solidFill>
          <a:ln w="9525">
            <a:noFill/>
            <a:miter lim="800000"/>
            <a:headEnd/>
            <a:tailEnd/>
          </a:ln>
        </p:spPr>
        <p:txBody>
          <a:bodyPr wrap="none" lIns="0" tIns="0" rIns="0" bIns="0">
            <a:spAutoFit/>
          </a:bodyPr>
          <a:lstStyle/>
          <a:p>
            <a:r>
              <a:rPr lang="en-US" sz="1600" b="1">
                <a:solidFill>
                  <a:srgbClr val="000000"/>
                </a:solidFill>
                <a:latin typeface="Arial" charset="0"/>
              </a:rPr>
              <a:t>0.1</a:t>
            </a:r>
            <a:endParaRPr lang="en-US" sz="1600">
              <a:latin typeface="Arial" charset="0"/>
            </a:endParaRPr>
          </a:p>
        </p:txBody>
      </p:sp>
      <p:sp>
        <p:nvSpPr>
          <p:cNvPr id="332851" name="Rectangle 51"/>
          <p:cNvSpPr>
            <a:spLocks noChangeArrowheads="1"/>
          </p:cNvSpPr>
          <p:nvPr/>
        </p:nvSpPr>
        <p:spPr bwMode="auto">
          <a:xfrm>
            <a:off x="3514725" y="3671888"/>
            <a:ext cx="225425" cy="244475"/>
          </a:xfrm>
          <a:prstGeom prst="rect">
            <a:avLst/>
          </a:prstGeom>
          <a:solidFill>
            <a:srgbClr val="FFFFFF"/>
          </a:solidFill>
          <a:ln w="9525">
            <a:noFill/>
            <a:miter lim="800000"/>
            <a:headEnd/>
            <a:tailEnd/>
          </a:ln>
        </p:spPr>
        <p:txBody>
          <a:bodyPr wrap="none" lIns="0" tIns="0" rIns="0" bIns="0">
            <a:spAutoFit/>
          </a:bodyPr>
          <a:lstStyle/>
          <a:p>
            <a:r>
              <a:rPr lang="en-US" sz="1600" b="1">
                <a:solidFill>
                  <a:srgbClr val="000000"/>
                </a:solidFill>
                <a:latin typeface="Arial" charset="0"/>
              </a:rPr>
              <a:t>10</a:t>
            </a:r>
          </a:p>
        </p:txBody>
      </p:sp>
      <p:sp>
        <p:nvSpPr>
          <p:cNvPr id="332852" name="Rectangle 52"/>
          <p:cNvSpPr>
            <a:spLocks noChangeArrowheads="1"/>
          </p:cNvSpPr>
          <p:nvPr/>
        </p:nvSpPr>
        <p:spPr bwMode="auto">
          <a:xfrm>
            <a:off x="4438650" y="3671888"/>
            <a:ext cx="450850" cy="244475"/>
          </a:xfrm>
          <a:prstGeom prst="rect">
            <a:avLst/>
          </a:prstGeom>
          <a:solidFill>
            <a:srgbClr val="FFFFFF"/>
          </a:solidFill>
          <a:ln w="9525">
            <a:noFill/>
            <a:miter lim="800000"/>
            <a:headEnd/>
            <a:tailEnd/>
          </a:ln>
        </p:spPr>
        <p:txBody>
          <a:bodyPr wrap="none" lIns="0" tIns="0" rIns="0" bIns="0">
            <a:spAutoFit/>
          </a:bodyPr>
          <a:lstStyle/>
          <a:p>
            <a:r>
              <a:rPr lang="en-US" sz="1600" b="1">
                <a:solidFill>
                  <a:srgbClr val="000000"/>
                </a:solidFill>
                <a:latin typeface="Arial" charset="0"/>
              </a:rPr>
              <a:t>1000</a:t>
            </a:r>
            <a:endParaRPr lang="en-US" sz="1600">
              <a:latin typeface="Arial" charset="0"/>
            </a:endParaRPr>
          </a:p>
        </p:txBody>
      </p:sp>
      <p:sp>
        <p:nvSpPr>
          <p:cNvPr id="332853" name="Rectangle 53"/>
          <p:cNvSpPr>
            <a:spLocks noChangeArrowheads="1"/>
          </p:cNvSpPr>
          <p:nvPr/>
        </p:nvSpPr>
        <p:spPr bwMode="auto">
          <a:xfrm>
            <a:off x="2505075" y="3914775"/>
            <a:ext cx="1701800" cy="274638"/>
          </a:xfrm>
          <a:prstGeom prst="rect">
            <a:avLst/>
          </a:prstGeom>
          <a:solidFill>
            <a:srgbClr val="FFFFFF"/>
          </a:solidFill>
          <a:ln w="9525">
            <a:noFill/>
            <a:miter lim="800000"/>
            <a:headEnd/>
            <a:tailEnd/>
          </a:ln>
        </p:spPr>
        <p:txBody>
          <a:bodyPr wrap="none" lIns="0" tIns="0" rIns="0" bIns="0">
            <a:spAutoFit/>
          </a:bodyPr>
          <a:lstStyle/>
          <a:p>
            <a:r>
              <a:rPr lang="en-US" sz="1800" b="1">
                <a:solidFill>
                  <a:srgbClr val="000000"/>
                </a:solidFill>
                <a:latin typeface="Arial" charset="0"/>
              </a:rPr>
              <a:t>Area (sq. miles)</a:t>
            </a:r>
          </a:p>
        </p:txBody>
      </p:sp>
      <p:sp>
        <p:nvSpPr>
          <p:cNvPr id="332854" name="Freeform 54"/>
          <p:cNvSpPr>
            <a:spLocks/>
          </p:cNvSpPr>
          <p:nvPr/>
        </p:nvSpPr>
        <p:spPr bwMode="auto">
          <a:xfrm>
            <a:off x="1598613" y="2500313"/>
            <a:ext cx="138112" cy="392112"/>
          </a:xfrm>
          <a:custGeom>
            <a:avLst/>
            <a:gdLst/>
            <a:ahLst/>
            <a:cxnLst>
              <a:cxn ang="0">
                <a:pos x="0" y="663"/>
              </a:cxn>
              <a:cxn ang="0">
                <a:pos x="0" y="663"/>
              </a:cxn>
              <a:cxn ang="0">
                <a:pos x="0" y="663"/>
              </a:cxn>
              <a:cxn ang="0">
                <a:pos x="0" y="663"/>
              </a:cxn>
              <a:cxn ang="0">
                <a:pos x="0" y="655"/>
              </a:cxn>
              <a:cxn ang="0">
                <a:pos x="0" y="655"/>
              </a:cxn>
              <a:cxn ang="0">
                <a:pos x="0" y="655"/>
              </a:cxn>
              <a:cxn ang="0">
                <a:pos x="8" y="655"/>
              </a:cxn>
              <a:cxn ang="0">
                <a:pos x="8" y="647"/>
              </a:cxn>
              <a:cxn ang="0">
                <a:pos x="8" y="647"/>
              </a:cxn>
              <a:cxn ang="0">
                <a:pos x="8" y="639"/>
              </a:cxn>
              <a:cxn ang="0">
                <a:pos x="8" y="631"/>
              </a:cxn>
              <a:cxn ang="0">
                <a:pos x="8" y="623"/>
              </a:cxn>
              <a:cxn ang="0">
                <a:pos x="8" y="615"/>
              </a:cxn>
              <a:cxn ang="0">
                <a:pos x="8" y="607"/>
              </a:cxn>
              <a:cxn ang="0">
                <a:pos x="16" y="591"/>
              </a:cxn>
              <a:cxn ang="0">
                <a:pos x="16" y="575"/>
              </a:cxn>
              <a:cxn ang="0">
                <a:pos x="16" y="560"/>
              </a:cxn>
              <a:cxn ang="0">
                <a:pos x="24" y="536"/>
              </a:cxn>
              <a:cxn ang="0">
                <a:pos x="24" y="512"/>
              </a:cxn>
              <a:cxn ang="0">
                <a:pos x="32" y="488"/>
              </a:cxn>
              <a:cxn ang="0">
                <a:pos x="32" y="464"/>
              </a:cxn>
              <a:cxn ang="0">
                <a:pos x="40" y="432"/>
              </a:cxn>
              <a:cxn ang="0">
                <a:pos x="48" y="400"/>
              </a:cxn>
              <a:cxn ang="0">
                <a:pos x="56" y="360"/>
              </a:cxn>
              <a:cxn ang="0">
                <a:pos x="56" y="320"/>
              </a:cxn>
              <a:cxn ang="0">
                <a:pos x="64" y="272"/>
              </a:cxn>
              <a:cxn ang="0">
                <a:pos x="72" y="224"/>
              </a:cxn>
              <a:cxn ang="0">
                <a:pos x="88" y="176"/>
              </a:cxn>
              <a:cxn ang="0">
                <a:pos x="96" y="120"/>
              </a:cxn>
              <a:cxn ang="0">
                <a:pos x="103" y="64"/>
              </a:cxn>
              <a:cxn ang="0">
                <a:pos x="111" y="0"/>
              </a:cxn>
            </a:cxnLst>
            <a:rect l="0" t="0" r="r" b="b"/>
            <a:pathLst>
              <a:path w="111" h="663">
                <a:moveTo>
                  <a:pt x="0" y="663"/>
                </a:moveTo>
                <a:lnTo>
                  <a:pt x="0" y="663"/>
                </a:lnTo>
                <a:lnTo>
                  <a:pt x="0" y="663"/>
                </a:lnTo>
                <a:lnTo>
                  <a:pt x="0" y="663"/>
                </a:lnTo>
                <a:lnTo>
                  <a:pt x="0" y="655"/>
                </a:lnTo>
                <a:lnTo>
                  <a:pt x="0" y="655"/>
                </a:lnTo>
                <a:lnTo>
                  <a:pt x="0" y="655"/>
                </a:lnTo>
                <a:lnTo>
                  <a:pt x="8" y="655"/>
                </a:lnTo>
                <a:lnTo>
                  <a:pt x="8" y="647"/>
                </a:lnTo>
                <a:lnTo>
                  <a:pt x="8" y="647"/>
                </a:lnTo>
                <a:lnTo>
                  <a:pt x="8" y="639"/>
                </a:lnTo>
                <a:lnTo>
                  <a:pt x="8" y="631"/>
                </a:lnTo>
                <a:lnTo>
                  <a:pt x="8" y="623"/>
                </a:lnTo>
                <a:lnTo>
                  <a:pt x="8" y="615"/>
                </a:lnTo>
                <a:lnTo>
                  <a:pt x="8" y="607"/>
                </a:lnTo>
                <a:lnTo>
                  <a:pt x="16" y="591"/>
                </a:lnTo>
                <a:lnTo>
                  <a:pt x="16" y="575"/>
                </a:lnTo>
                <a:lnTo>
                  <a:pt x="16" y="560"/>
                </a:lnTo>
                <a:lnTo>
                  <a:pt x="24" y="536"/>
                </a:lnTo>
                <a:lnTo>
                  <a:pt x="24" y="512"/>
                </a:lnTo>
                <a:lnTo>
                  <a:pt x="32" y="488"/>
                </a:lnTo>
                <a:lnTo>
                  <a:pt x="32" y="464"/>
                </a:lnTo>
                <a:lnTo>
                  <a:pt x="40" y="432"/>
                </a:lnTo>
                <a:lnTo>
                  <a:pt x="48" y="400"/>
                </a:lnTo>
                <a:lnTo>
                  <a:pt x="56" y="360"/>
                </a:lnTo>
                <a:lnTo>
                  <a:pt x="56" y="320"/>
                </a:lnTo>
                <a:lnTo>
                  <a:pt x="64" y="272"/>
                </a:lnTo>
                <a:lnTo>
                  <a:pt x="72" y="224"/>
                </a:lnTo>
                <a:lnTo>
                  <a:pt x="88" y="176"/>
                </a:lnTo>
                <a:lnTo>
                  <a:pt x="96" y="120"/>
                </a:lnTo>
                <a:lnTo>
                  <a:pt x="103" y="64"/>
                </a:lnTo>
                <a:lnTo>
                  <a:pt x="111" y="0"/>
                </a:lnTo>
              </a:path>
            </a:pathLst>
          </a:custGeom>
          <a:solidFill>
            <a:srgbClr val="FFFFFF"/>
          </a:solidFill>
          <a:ln w="50800">
            <a:solidFill>
              <a:srgbClr val="33CC33"/>
            </a:solidFill>
            <a:prstDash val="solid"/>
            <a:round/>
            <a:headEnd/>
            <a:tailEnd/>
          </a:ln>
        </p:spPr>
        <p:txBody>
          <a:bodyPr/>
          <a:lstStyle/>
          <a:p>
            <a:endParaRPr lang="en-US"/>
          </a:p>
        </p:txBody>
      </p:sp>
      <p:sp>
        <p:nvSpPr>
          <p:cNvPr id="332855" name="Freeform 55"/>
          <p:cNvSpPr>
            <a:spLocks/>
          </p:cNvSpPr>
          <p:nvPr/>
        </p:nvSpPr>
        <p:spPr bwMode="auto">
          <a:xfrm>
            <a:off x="1736725" y="1787525"/>
            <a:ext cx="1927225" cy="725488"/>
          </a:xfrm>
          <a:custGeom>
            <a:avLst/>
            <a:gdLst/>
            <a:ahLst/>
            <a:cxnLst>
              <a:cxn ang="0">
                <a:pos x="8" y="1206"/>
              </a:cxn>
              <a:cxn ang="0">
                <a:pos x="16" y="1166"/>
              </a:cxn>
              <a:cxn ang="0">
                <a:pos x="24" y="1126"/>
              </a:cxn>
              <a:cxn ang="0">
                <a:pos x="32" y="1086"/>
              </a:cxn>
              <a:cxn ang="0">
                <a:pos x="48" y="1054"/>
              </a:cxn>
              <a:cxn ang="0">
                <a:pos x="56" y="1015"/>
              </a:cxn>
              <a:cxn ang="0">
                <a:pos x="72" y="975"/>
              </a:cxn>
              <a:cxn ang="0">
                <a:pos x="88" y="943"/>
              </a:cxn>
              <a:cxn ang="0">
                <a:pos x="104" y="903"/>
              </a:cxn>
              <a:cxn ang="0">
                <a:pos x="120" y="871"/>
              </a:cxn>
              <a:cxn ang="0">
                <a:pos x="136" y="831"/>
              </a:cxn>
              <a:cxn ang="0">
                <a:pos x="152" y="799"/>
              </a:cxn>
              <a:cxn ang="0">
                <a:pos x="176" y="767"/>
              </a:cxn>
              <a:cxn ang="0">
                <a:pos x="192" y="735"/>
              </a:cxn>
              <a:cxn ang="0">
                <a:pos x="216" y="703"/>
              </a:cxn>
              <a:cxn ang="0">
                <a:pos x="240" y="671"/>
              </a:cxn>
              <a:cxn ang="0">
                <a:pos x="264" y="639"/>
              </a:cxn>
              <a:cxn ang="0">
                <a:pos x="288" y="607"/>
              </a:cxn>
              <a:cxn ang="0">
                <a:pos x="312" y="575"/>
              </a:cxn>
              <a:cxn ang="0">
                <a:pos x="336" y="543"/>
              </a:cxn>
              <a:cxn ang="0">
                <a:pos x="360" y="519"/>
              </a:cxn>
              <a:cxn ang="0">
                <a:pos x="392" y="487"/>
              </a:cxn>
              <a:cxn ang="0">
                <a:pos x="416" y="463"/>
              </a:cxn>
              <a:cxn ang="0">
                <a:pos x="448" y="431"/>
              </a:cxn>
              <a:cxn ang="0">
                <a:pos x="480" y="407"/>
              </a:cxn>
              <a:cxn ang="0">
                <a:pos x="504" y="383"/>
              </a:cxn>
              <a:cxn ang="0">
                <a:pos x="535" y="359"/>
              </a:cxn>
              <a:cxn ang="0">
                <a:pos x="567" y="335"/>
              </a:cxn>
              <a:cxn ang="0">
                <a:pos x="607" y="311"/>
              </a:cxn>
              <a:cxn ang="0">
                <a:pos x="639" y="287"/>
              </a:cxn>
              <a:cxn ang="0">
                <a:pos x="671" y="263"/>
              </a:cxn>
              <a:cxn ang="0">
                <a:pos x="711" y="239"/>
              </a:cxn>
              <a:cxn ang="0">
                <a:pos x="743" y="224"/>
              </a:cxn>
              <a:cxn ang="0">
                <a:pos x="783" y="200"/>
              </a:cxn>
              <a:cxn ang="0">
                <a:pos x="823" y="184"/>
              </a:cxn>
              <a:cxn ang="0">
                <a:pos x="855" y="168"/>
              </a:cxn>
              <a:cxn ang="0">
                <a:pos x="895" y="152"/>
              </a:cxn>
              <a:cxn ang="0">
                <a:pos x="935" y="136"/>
              </a:cxn>
              <a:cxn ang="0">
                <a:pos x="975" y="120"/>
              </a:cxn>
              <a:cxn ang="0">
                <a:pos x="1015" y="104"/>
              </a:cxn>
              <a:cxn ang="0">
                <a:pos x="1062" y="88"/>
              </a:cxn>
              <a:cxn ang="0">
                <a:pos x="1102" y="72"/>
              </a:cxn>
              <a:cxn ang="0">
                <a:pos x="1142" y="64"/>
              </a:cxn>
              <a:cxn ang="0">
                <a:pos x="1190" y="48"/>
              </a:cxn>
              <a:cxn ang="0">
                <a:pos x="1230" y="40"/>
              </a:cxn>
              <a:cxn ang="0">
                <a:pos x="1278" y="32"/>
              </a:cxn>
              <a:cxn ang="0">
                <a:pos x="1326" y="24"/>
              </a:cxn>
              <a:cxn ang="0">
                <a:pos x="1374" y="16"/>
              </a:cxn>
              <a:cxn ang="0">
                <a:pos x="1414" y="8"/>
              </a:cxn>
              <a:cxn ang="0">
                <a:pos x="1462" y="0"/>
              </a:cxn>
              <a:cxn ang="0">
                <a:pos x="1510" y="0"/>
              </a:cxn>
            </a:cxnLst>
            <a:rect l="0" t="0" r="r" b="b"/>
            <a:pathLst>
              <a:path w="1534" h="1230">
                <a:moveTo>
                  <a:pt x="0" y="1230"/>
                </a:moveTo>
                <a:lnTo>
                  <a:pt x="8" y="1206"/>
                </a:lnTo>
                <a:lnTo>
                  <a:pt x="8" y="1190"/>
                </a:lnTo>
                <a:lnTo>
                  <a:pt x="16" y="1166"/>
                </a:lnTo>
                <a:lnTo>
                  <a:pt x="16" y="1150"/>
                </a:lnTo>
                <a:lnTo>
                  <a:pt x="24" y="1126"/>
                </a:lnTo>
                <a:lnTo>
                  <a:pt x="32" y="1110"/>
                </a:lnTo>
                <a:lnTo>
                  <a:pt x="32" y="1086"/>
                </a:lnTo>
                <a:lnTo>
                  <a:pt x="40" y="1070"/>
                </a:lnTo>
                <a:lnTo>
                  <a:pt x="48" y="1054"/>
                </a:lnTo>
                <a:lnTo>
                  <a:pt x="56" y="1030"/>
                </a:lnTo>
                <a:lnTo>
                  <a:pt x="56" y="1015"/>
                </a:lnTo>
                <a:lnTo>
                  <a:pt x="64" y="999"/>
                </a:lnTo>
                <a:lnTo>
                  <a:pt x="72" y="975"/>
                </a:lnTo>
                <a:lnTo>
                  <a:pt x="80" y="959"/>
                </a:lnTo>
                <a:lnTo>
                  <a:pt x="88" y="943"/>
                </a:lnTo>
                <a:lnTo>
                  <a:pt x="96" y="919"/>
                </a:lnTo>
                <a:lnTo>
                  <a:pt x="104" y="903"/>
                </a:lnTo>
                <a:lnTo>
                  <a:pt x="112" y="887"/>
                </a:lnTo>
                <a:lnTo>
                  <a:pt x="120" y="871"/>
                </a:lnTo>
                <a:lnTo>
                  <a:pt x="128" y="855"/>
                </a:lnTo>
                <a:lnTo>
                  <a:pt x="136" y="831"/>
                </a:lnTo>
                <a:lnTo>
                  <a:pt x="144" y="815"/>
                </a:lnTo>
                <a:lnTo>
                  <a:pt x="152" y="799"/>
                </a:lnTo>
                <a:lnTo>
                  <a:pt x="160" y="783"/>
                </a:lnTo>
                <a:lnTo>
                  <a:pt x="176" y="767"/>
                </a:lnTo>
                <a:lnTo>
                  <a:pt x="184" y="751"/>
                </a:lnTo>
                <a:lnTo>
                  <a:pt x="192" y="735"/>
                </a:lnTo>
                <a:lnTo>
                  <a:pt x="208" y="719"/>
                </a:lnTo>
                <a:lnTo>
                  <a:pt x="216" y="703"/>
                </a:lnTo>
                <a:lnTo>
                  <a:pt x="224" y="687"/>
                </a:lnTo>
                <a:lnTo>
                  <a:pt x="240" y="671"/>
                </a:lnTo>
                <a:lnTo>
                  <a:pt x="248" y="655"/>
                </a:lnTo>
                <a:lnTo>
                  <a:pt x="264" y="639"/>
                </a:lnTo>
                <a:lnTo>
                  <a:pt x="272" y="623"/>
                </a:lnTo>
                <a:lnTo>
                  <a:pt x="288" y="607"/>
                </a:lnTo>
                <a:lnTo>
                  <a:pt x="296" y="591"/>
                </a:lnTo>
                <a:lnTo>
                  <a:pt x="312" y="575"/>
                </a:lnTo>
                <a:lnTo>
                  <a:pt x="320" y="559"/>
                </a:lnTo>
                <a:lnTo>
                  <a:pt x="336" y="543"/>
                </a:lnTo>
                <a:lnTo>
                  <a:pt x="344" y="527"/>
                </a:lnTo>
                <a:lnTo>
                  <a:pt x="360" y="519"/>
                </a:lnTo>
                <a:lnTo>
                  <a:pt x="376" y="503"/>
                </a:lnTo>
                <a:lnTo>
                  <a:pt x="392" y="487"/>
                </a:lnTo>
                <a:lnTo>
                  <a:pt x="400" y="471"/>
                </a:lnTo>
                <a:lnTo>
                  <a:pt x="416" y="463"/>
                </a:lnTo>
                <a:lnTo>
                  <a:pt x="432" y="447"/>
                </a:lnTo>
                <a:lnTo>
                  <a:pt x="448" y="431"/>
                </a:lnTo>
                <a:lnTo>
                  <a:pt x="464" y="423"/>
                </a:lnTo>
                <a:lnTo>
                  <a:pt x="480" y="407"/>
                </a:lnTo>
                <a:lnTo>
                  <a:pt x="488" y="391"/>
                </a:lnTo>
                <a:lnTo>
                  <a:pt x="504" y="383"/>
                </a:lnTo>
                <a:lnTo>
                  <a:pt x="519" y="367"/>
                </a:lnTo>
                <a:lnTo>
                  <a:pt x="535" y="359"/>
                </a:lnTo>
                <a:lnTo>
                  <a:pt x="551" y="343"/>
                </a:lnTo>
                <a:lnTo>
                  <a:pt x="567" y="335"/>
                </a:lnTo>
                <a:lnTo>
                  <a:pt x="591" y="319"/>
                </a:lnTo>
                <a:lnTo>
                  <a:pt x="607" y="311"/>
                </a:lnTo>
                <a:lnTo>
                  <a:pt x="623" y="295"/>
                </a:lnTo>
                <a:lnTo>
                  <a:pt x="639" y="287"/>
                </a:lnTo>
                <a:lnTo>
                  <a:pt x="655" y="271"/>
                </a:lnTo>
                <a:lnTo>
                  <a:pt x="671" y="263"/>
                </a:lnTo>
                <a:lnTo>
                  <a:pt x="687" y="255"/>
                </a:lnTo>
                <a:lnTo>
                  <a:pt x="711" y="239"/>
                </a:lnTo>
                <a:lnTo>
                  <a:pt x="727" y="232"/>
                </a:lnTo>
                <a:lnTo>
                  <a:pt x="743" y="224"/>
                </a:lnTo>
                <a:lnTo>
                  <a:pt x="759" y="216"/>
                </a:lnTo>
                <a:lnTo>
                  <a:pt x="783" y="200"/>
                </a:lnTo>
                <a:lnTo>
                  <a:pt x="799" y="192"/>
                </a:lnTo>
                <a:lnTo>
                  <a:pt x="823" y="184"/>
                </a:lnTo>
                <a:lnTo>
                  <a:pt x="839" y="176"/>
                </a:lnTo>
                <a:lnTo>
                  <a:pt x="855" y="168"/>
                </a:lnTo>
                <a:lnTo>
                  <a:pt x="879" y="160"/>
                </a:lnTo>
                <a:lnTo>
                  <a:pt x="895" y="152"/>
                </a:lnTo>
                <a:lnTo>
                  <a:pt x="919" y="144"/>
                </a:lnTo>
                <a:lnTo>
                  <a:pt x="935" y="136"/>
                </a:lnTo>
                <a:lnTo>
                  <a:pt x="959" y="128"/>
                </a:lnTo>
                <a:lnTo>
                  <a:pt x="975" y="120"/>
                </a:lnTo>
                <a:lnTo>
                  <a:pt x="999" y="112"/>
                </a:lnTo>
                <a:lnTo>
                  <a:pt x="1015" y="104"/>
                </a:lnTo>
                <a:lnTo>
                  <a:pt x="1039" y="96"/>
                </a:lnTo>
                <a:lnTo>
                  <a:pt x="1062" y="88"/>
                </a:lnTo>
                <a:lnTo>
                  <a:pt x="1078" y="80"/>
                </a:lnTo>
                <a:lnTo>
                  <a:pt x="1102" y="72"/>
                </a:lnTo>
                <a:lnTo>
                  <a:pt x="1126" y="72"/>
                </a:lnTo>
                <a:lnTo>
                  <a:pt x="1142" y="64"/>
                </a:lnTo>
                <a:lnTo>
                  <a:pt x="1166" y="56"/>
                </a:lnTo>
                <a:lnTo>
                  <a:pt x="1190" y="48"/>
                </a:lnTo>
                <a:lnTo>
                  <a:pt x="1214" y="48"/>
                </a:lnTo>
                <a:lnTo>
                  <a:pt x="1230" y="40"/>
                </a:lnTo>
                <a:lnTo>
                  <a:pt x="1254" y="40"/>
                </a:lnTo>
                <a:lnTo>
                  <a:pt x="1278" y="32"/>
                </a:lnTo>
                <a:lnTo>
                  <a:pt x="1302" y="24"/>
                </a:lnTo>
                <a:lnTo>
                  <a:pt x="1326" y="24"/>
                </a:lnTo>
                <a:lnTo>
                  <a:pt x="1350" y="16"/>
                </a:lnTo>
                <a:lnTo>
                  <a:pt x="1374" y="16"/>
                </a:lnTo>
                <a:lnTo>
                  <a:pt x="1390" y="16"/>
                </a:lnTo>
                <a:lnTo>
                  <a:pt x="1414" y="8"/>
                </a:lnTo>
                <a:lnTo>
                  <a:pt x="1438" y="8"/>
                </a:lnTo>
                <a:lnTo>
                  <a:pt x="1462" y="0"/>
                </a:lnTo>
                <a:lnTo>
                  <a:pt x="1486" y="0"/>
                </a:lnTo>
                <a:lnTo>
                  <a:pt x="1510" y="0"/>
                </a:lnTo>
                <a:lnTo>
                  <a:pt x="1534" y="0"/>
                </a:lnTo>
              </a:path>
            </a:pathLst>
          </a:custGeom>
          <a:noFill/>
          <a:ln w="50800">
            <a:solidFill>
              <a:srgbClr val="33CC33"/>
            </a:solidFill>
            <a:prstDash val="solid"/>
            <a:round/>
            <a:headEnd/>
            <a:tailEnd/>
          </a:ln>
        </p:spPr>
        <p:txBody>
          <a:bodyPr/>
          <a:lstStyle/>
          <a:p>
            <a:endParaRPr lang="en-US"/>
          </a:p>
        </p:txBody>
      </p:sp>
      <p:sp>
        <p:nvSpPr>
          <p:cNvPr id="332856" name="Freeform 56"/>
          <p:cNvSpPr>
            <a:spLocks/>
          </p:cNvSpPr>
          <p:nvPr/>
        </p:nvSpPr>
        <p:spPr bwMode="auto">
          <a:xfrm rot="181629">
            <a:off x="3638550" y="1754188"/>
            <a:ext cx="812800" cy="73025"/>
          </a:xfrm>
          <a:custGeom>
            <a:avLst/>
            <a:gdLst/>
            <a:ahLst/>
            <a:cxnLst>
              <a:cxn ang="0">
                <a:pos x="0" y="72"/>
              </a:cxn>
              <a:cxn ang="0">
                <a:pos x="63" y="64"/>
              </a:cxn>
              <a:cxn ang="0">
                <a:pos x="119" y="56"/>
              </a:cxn>
              <a:cxn ang="0">
                <a:pos x="175" y="56"/>
              </a:cxn>
              <a:cxn ang="0">
                <a:pos x="231" y="48"/>
              </a:cxn>
              <a:cxn ang="0">
                <a:pos x="279" y="48"/>
              </a:cxn>
              <a:cxn ang="0">
                <a:pos x="327" y="40"/>
              </a:cxn>
              <a:cxn ang="0">
                <a:pos x="367" y="40"/>
              </a:cxn>
              <a:cxn ang="0">
                <a:pos x="415" y="40"/>
              </a:cxn>
              <a:cxn ang="0">
                <a:pos x="455" y="32"/>
              </a:cxn>
              <a:cxn ang="0">
                <a:pos x="495" y="32"/>
              </a:cxn>
              <a:cxn ang="0">
                <a:pos x="527" y="24"/>
              </a:cxn>
              <a:cxn ang="0">
                <a:pos x="559" y="24"/>
              </a:cxn>
              <a:cxn ang="0">
                <a:pos x="590" y="24"/>
              </a:cxn>
              <a:cxn ang="0">
                <a:pos x="622" y="16"/>
              </a:cxn>
              <a:cxn ang="0">
                <a:pos x="654" y="16"/>
              </a:cxn>
              <a:cxn ang="0">
                <a:pos x="678" y="16"/>
              </a:cxn>
              <a:cxn ang="0">
                <a:pos x="702" y="16"/>
              </a:cxn>
              <a:cxn ang="0">
                <a:pos x="726" y="8"/>
              </a:cxn>
              <a:cxn ang="0">
                <a:pos x="742" y="8"/>
              </a:cxn>
              <a:cxn ang="0">
                <a:pos x="766" y="8"/>
              </a:cxn>
              <a:cxn ang="0">
                <a:pos x="782" y="8"/>
              </a:cxn>
              <a:cxn ang="0">
                <a:pos x="798" y="8"/>
              </a:cxn>
              <a:cxn ang="0">
                <a:pos x="814" y="8"/>
              </a:cxn>
              <a:cxn ang="0">
                <a:pos x="830" y="0"/>
              </a:cxn>
              <a:cxn ang="0">
                <a:pos x="838" y="0"/>
              </a:cxn>
              <a:cxn ang="0">
                <a:pos x="854" y="0"/>
              </a:cxn>
              <a:cxn ang="0">
                <a:pos x="862" y="0"/>
              </a:cxn>
              <a:cxn ang="0">
                <a:pos x="870" y="0"/>
              </a:cxn>
              <a:cxn ang="0">
                <a:pos x="878" y="0"/>
              </a:cxn>
              <a:cxn ang="0">
                <a:pos x="886" y="0"/>
              </a:cxn>
              <a:cxn ang="0">
                <a:pos x="894" y="0"/>
              </a:cxn>
              <a:cxn ang="0">
                <a:pos x="894" y="0"/>
              </a:cxn>
              <a:cxn ang="0">
                <a:pos x="902" y="0"/>
              </a:cxn>
              <a:cxn ang="0">
                <a:pos x="902" y="0"/>
              </a:cxn>
              <a:cxn ang="0">
                <a:pos x="910" y="0"/>
              </a:cxn>
              <a:cxn ang="0">
                <a:pos x="910" y="0"/>
              </a:cxn>
              <a:cxn ang="0">
                <a:pos x="910" y="0"/>
              </a:cxn>
              <a:cxn ang="0">
                <a:pos x="910" y="0"/>
              </a:cxn>
              <a:cxn ang="0">
                <a:pos x="910" y="0"/>
              </a:cxn>
              <a:cxn ang="0">
                <a:pos x="910" y="0"/>
              </a:cxn>
            </a:cxnLst>
            <a:rect l="0" t="0" r="r" b="b"/>
            <a:pathLst>
              <a:path w="910" h="72">
                <a:moveTo>
                  <a:pt x="0" y="72"/>
                </a:moveTo>
                <a:lnTo>
                  <a:pt x="63" y="64"/>
                </a:lnTo>
                <a:lnTo>
                  <a:pt x="119" y="56"/>
                </a:lnTo>
                <a:lnTo>
                  <a:pt x="175" y="56"/>
                </a:lnTo>
                <a:lnTo>
                  <a:pt x="231" y="48"/>
                </a:lnTo>
                <a:lnTo>
                  <a:pt x="279" y="48"/>
                </a:lnTo>
                <a:lnTo>
                  <a:pt x="327" y="40"/>
                </a:lnTo>
                <a:lnTo>
                  <a:pt x="367" y="40"/>
                </a:lnTo>
                <a:lnTo>
                  <a:pt x="415" y="40"/>
                </a:lnTo>
                <a:lnTo>
                  <a:pt x="455" y="32"/>
                </a:lnTo>
                <a:lnTo>
                  <a:pt x="495" y="32"/>
                </a:lnTo>
                <a:lnTo>
                  <a:pt x="527" y="24"/>
                </a:lnTo>
                <a:lnTo>
                  <a:pt x="559" y="24"/>
                </a:lnTo>
                <a:lnTo>
                  <a:pt x="590" y="24"/>
                </a:lnTo>
                <a:lnTo>
                  <a:pt x="622" y="16"/>
                </a:lnTo>
                <a:lnTo>
                  <a:pt x="654" y="16"/>
                </a:lnTo>
                <a:lnTo>
                  <a:pt x="678" y="16"/>
                </a:lnTo>
                <a:lnTo>
                  <a:pt x="702" y="16"/>
                </a:lnTo>
                <a:lnTo>
                  <a:pt x="726" y="8"/>
                </a:lnTo>
                <a:lnTo>
                  <a:pt x="742" y="8"/>
                </a:lnTo>
                <a:lnTo>
                  <a:pt x="766" y="8"/>
                </a:lnTo>
                <a:lnTo>
                  <a:pt x="782" y="8"/>
                </a:lnTo>
                <a:lnTo>
                  <a:pt x="798" y="8"/>
                </a:lnTo>
                <a:lnTo>
                  <a:pt x="814" y="8"/>
                </a:lnTo>
                <a:lnTo>
                  <a:pt x="830" y="0"/>
                </a:lnTo>
                <a:lnTo>
                  <a:pt x="838" y="0"/>
                </a:lnTo>
                <a:lnTo>
                  <a:pt x="854" y="0"/>
                </a:lnTo>
                <a:lnTo>
                  <a:pt x="862" y="0"/>
                </a:lnTo>
                <a:lnTo>
                  <a:pt x="870" y="0"/>
                </a:lnTo>
                <a:lnTo>
                  <a:pt x="878" y="0"/>
                </a:lnTo>
                <a:lnTo>
                  <a:pt x="886" y="0"/>
                </a:lnTo>
                <a:lnTo>
                  <a:pt x="894" y="0"/>
                </a:lnTo>
                <a:lnTo>
                  <a:pt x="894" y="0"/>
                </a:lnTo>
                <a:lnTo>
                  <a:pt x="902" y="0"/>
                </a:lnTo>
                <a:lnTo>
                  <a:pt x="902" y="0"/>
                </a:lnTo>
                <a:lnTo>
                  <a:pt x="910" y="0"/>
                </a:lnTo>
                <a:lnTo>
                  <a:pt x="910" y="0"/>
                </a:lnTo>
                <a:lnTo>
                  <a:pt x="910" y="0"/>
                </a:lnTo>
                <a:lnTo>
                  <a:pt x="910" y="0"/>
                </a:lnTo>
                <a:lnTo>
                  <a:pt x="910" y="0"/>
                </a:lnTo>
                <a:lnTo>
                  <a:pt x="910" y="0"/>
                </a:lnTo>
              </a:path>
            </a:pathLst>
          </a:custGeom>
          <a:solidFill>
            <a:srgbClr val="FFFFFF"/>
          </a:solidFill>
          <a:ln w="50800">
            <a:solidFill>
              <a:srgbClr val="33CC33"/>
            </a:solidFill>
            <a:prstDash val="solid"/>
            <a:round/>
            <a:headEnd/>
            <a:tailEnd/>
          </a:ln>
        </p:spPr>
        <p:txBody>
          <a:bodyPr/>
          <a:lstStyle/>
          <a:p>
            <a:endParaRPr lang="en-US"/>
          </a:p>
        </p:txBody>
      </p:sp>
      <p:sp>
        <p:nvSpPr>
          <p:cNvPr id="332857" name="Rectangle 57"/>
          <p:cNvSpPr>
            <a:spLocks noChangeArrowheads="1"/>
          </p:cNvSpPr>
          <p:nvPr/>
        </p:nvSpPr>
        <p:spPr bwMode="auto">
          <a:xfrm>
            <a:off x="1568450" y="3297238"/>
            <a:ext cx="1905000" cy="274637"/>
          </a:xfrm>
          <a:prstGeom prst="rect">
            <a:avLst/>
          </a:prstGeom>
          <a:solidFill>
            <a:srgbClr val="FFFFFF"/>
          </a:solidFill>
          <a:ln w="9525">
            <a:noFill/>
            <a:miter lim="800000"/>
            <a:headEnd/>
            <a:tailEnd/>
          </a:ln>
        </p:spPr>
        <p:txBody>
          <a:bodyPr wrap="none" lIns="0" tIns="0" rIns="0" bIns="0">
            <a:spAutoFit/>
          </a:bodyPr>
          <a:lstStyle/>
          <a:p>
            <a:r>
              <a:rPr lang="en-US" sz="1800" b="1">
                <a:latin typeface="Arial" charset="0"/>
              </a:rPr>
              <a:t>Walnut Gulch, AZ</a:t>
            </a:r>
          </a:p>
        </p:txBody>
      </p:sp>
      <p:sp>
        <p:nvSpPr>
          <p:cNvPr id="332858" name="Rectangle 58"/>
          <p:cNvSpPr>
            <a:spLocks noChangeArrowheads="1"/>
          </p:cNvSpPr>
          <p:nvPr/>
        </p:nvSpPr>
        <p:spPr bwMode="auto">
          <a:xfrm>
            <a:off x="2265363" y="2370138"/>
            <a:ext cx="1092200" cy="274637"/>
          </a:xfrm>
          <a:prstGeom prst="rect">
            <a:avLst/>
          </a:prstGeom>
          <a:solidFill>
            <a:srgbClr val="FFFFFF"/>
          </a:solidFill>
          <a:ln w="9525">
            <a:noFill/>
            <a:miter lim="800000"/>
            <a:headEnd/>
            <a:tailEnd/>
          </a:ln>
        </p:spPr>
        <p:txBody>
          <a:bodyPr wrap="none" lIns="0" tIns="0" rIns="0" bIns="0">
            <a:spAutoFit/>
          </a:bodyPr>
          <a:lstStyle/>
          <a:p>
            <a:r>
              <a:rPr lang="en-US" sz="1800" b="1">
                <a:solidFill>
                  <a:srgbClr val="000000"/>
                </a:solidFill>
                <a:latin typeface="Arial" charset="0"/>
              </a:rPr>
              <a:t>Reisel, TX</a:t>
            </a:r>
          </a:p>
        </p:txBody>
      </p:sp>
      <p:sp>
        <p:nvSpPr>
          <p:cNvPr id="332859" name="Rectangle 59"/>
          <p:cNvSpPr>
            <a:spLocks noChangeArrowheads="1"/>
          </p:cNvSpPr>
          <p:nvPr/>
        </p:nvSpPr>
        <p:spPr bwMode="auto">
          <a:xfrm>
            <a:off x="3563938" y="1341438"/>
            <a:ext cx="1663700" cy="274637"/>
          </a:xfrm>
          <a:prstGeom prst="rect">
            <a:avLst/>
          </a:prstGeom>
          <a:solidFill>
            <a:srgbClr val="FFFFFF"/>
          </a:solidFill>
          <a:ln w="9525">
            <a:noFill/>
            <a:miter lim="800000"/>
            <a:headEnd/>
            <a:tailEnd/>
          </a:ln>
        </p:spPr>
        <p:txBody>
          <a:bodyPr wrap="none" lIns="0" tIns="0" rIns="0" bIns="0">
            <a:spAutoFit/>
          </a:bodyPr>
          <a:lstStyle/>
          <a:p>
            <a:r>
              <a:rPr lang="en-US" sz="1800" b="1">
                <a:latin typeface="Arial" charset="0"/>
              </a:rPr>
              <a:t>Coshocton, OH</a:t>
            </a:r>
          </a:p>
        </p:txBody>
      </p:sp>
      <p:sp>
        <p:nvSpPr>
          <p:cNvPr id="332860" name="Line 60"/>
          <p:cNvSpPr>
            <a:spLocks noChangeShapeType="1"/>
          </p:cNvSpPr>
          <p:nvPr/>
        </p:nvSpPr>
        <p:spPr bwMode="auto">
          <a:xfrm>
            <a:off x="4557713" y="2962275"/>
            <a:ext cx="241300" cy="28575"/>
          </a:xfrm>
          <a:prstGeom prst="line">
            <a:avLst/>
          </a:prstGeom>
          <a:noFill/>
          <a:ln w="47625">
            <a:solidFill>
              <a:schemeClr val="accent2"/>
            </a:solidFill>
            <a:round/>
            <a:headEnd/>
            <a:tailEnd/>
          </a:ln>
          <a:effectLst/>
        </p:spPr>
        <p:txBody>
          <a:bodyPr/>
          <a:lstStyle/>
          <a:p>
            <a:endParaRPr lang="en-US"/>
          </a:p>
        </p:txBody>
      </p:sp>
      <p:sp>
        <p:nvSpPr>
          <p:cNvPr id="332861" name="Line 61"/>
          <p:cNvSpPr>
            <a:spLocks noChangeShapeType="1"/>
          </p:cNvSpPr>
          <p:nvPr/>
        </p:nvSpPr>
        <p:spPr bwMode="auto">
          <a:xfrm>
            <a:off x="4799013" y="2990850"/>
            <a:ext cx="58737" cy="84138"/>
          </a:xfrm>
          <a:prstGeom prst="line">
            <a:avLst/>
          </a:prstGeom>
          <a:noFill/>
          <a:ln w="50800">
            <a:solidFill>
              <a:schemeClr val="accent2"/>
            </a:solidFill>
            <a:round/>
            <a:headEnd/>
            <a:tailEnd/>
          </a:ln>
          <a:effectLst/>
        </p:spPr>
        <p:txBody>
          <a:bodyPr/>
          <a:lstStyle/>
          <a:p>
            <a:endParaRPr lang="en-US"/>
          </a:p>
        </p:txBody>
      </p:sp>
      <p:sp>
        <p:nvSpPr>
          <p:cNvPr id="332862" name="Freeform 62"/>
          <p:cNvSpPr>
            <a:spLocks/>
          </p:cNvSpPr>
          <p:nvPr/>
        </p:nvSpPr>
        <p:spPr bwMode="auto">
          <a:xfrm>
            <a:off x="4498975" y="2908300"/>
            <a:ext cx="100013" cy="95250"/>
          </a:xfrm>
          <a:custGeom>
            <a:avLst/>
            <a:gdLst/>
            <a:ahLst/>
            <a:cxnLst>
              <a:cxn ang="0">
                <a:pos x="0" y="62"/>
              </a:cxn>
              <a:cxn ang="0">
                <a:pos x="65" y="62"/>
              </a:cxn>
              <a:cxn ang="0">
                <a:pos x="30" y="0"/>
              </a:cxn>
              <a:cxn ang="0">
                <a:pos x="0" y="62"/>
              </a:cxn>
              <a:cxn ang="0">
                <a:pos x="0" y="62"/>
              </a:cxn>
            </a:cxnLst>
            <a:rect l="0" t="0" r="r" b="b"/>
            <a:pathLst>
              <a:path w="65" h="62">
                <a:moveTo>
                  <a:pt x="0" y="62"/>
                </a:moveTo>
                <a:lnTo>
                  <a:pt x="65" y="62"/>
                </a:lnTo>
                <a:lnTo>
                  <a:pt x="30" y="0"/>
                </a:lnTo>
                <a:lnTo>
                  <a:pt x="0" y="62"/>
                </a:lnTo>
                <a:lnTo>
                  <a:pt x="0" y="62"/>
                </a:lnTo>
                <a:close/>
              </a:path>
            </a:pathLst>
          </a:custGeom>
          <a:solidFill>
            <a:srgbClr val="FFFFFF">
              <a:alpha val="50000"/>
            </a:srgbClr>
          </a:solidFill>
          <a:ln w="17526">
            <a:solidFill>
              <a:schemeClr val="accent2"/>
            </a:solidFill>
            <a:prstDash val="solid"/>
            <a:round/>
            <a:headEnd/>
            <a:tailEnd/>
          </a:ln>
        </p:spPr>
        <p:txBody>
          <a:bodyPr/>
          <a:lstStyle/>
          <a:p>
            <a:endParaRPr lang="en-US"/>
          </a:p>
        </p:txBody>
      </p:sp>
      <p:sp>
        <p:nvSpPr>
          <p:cNvPr id="332863" name="Freeform 63"/>
          <p:cNvSpPr>
            <a:spLocks/>
          </p:cNvSpPr>
          <p:nvPr/>
        </p:nvSpPr>
        <p:spPr bwMode="auto">
          <a:xfrm>
            <a:off x="4746625" y="2930525"/>
            <a:ext cx="100013" cy="95250"/>
          </a:xfrm>
          <a:custGeom>
            <a:avLst/>
            <a:gdLst/>
            <a:ahLst/>
            <a:cxnLst>
              <a:cxn ang="0">
                <a:pos x="0" y="62"/>
              </a:cxn>
              <a:cxn ang="0">
                <a:pos x="65" y="62"/>
              </a:cxn>
              <a:cxn ang="0">
                <a:pos x="30" y="0"/>
              </a:cxn>
              <a:cxn ang="0">
                <a:pos x="0" y="62"/>
              </a:cxn>
              <a:cxn ang="0">
                <a:pos x="0" y="62"/>
              </a:cxn>
            </a:cxnLst>
            <a:rect l="0" t="0" r="r" b="b"/>
            <a:pathLst>
              <a:path w="65" h="62">
                <a:moveTo>
                  <a:pt x="0" y="62"/>
                </a:moveTo>
                <a:lnTo>
                  <a:pt x="65" y="62"/>
                </a:lnTo>
                <a:lnTo>
                  <a:pt x="30" y="0"/>
                </a:lnTo>
                <a:lnTo>
                  <a:pt x="0" y="62"/>
                </a:lnTo>
                <a:lnTo>
                  <a:pt x="0" y="62"/>
                </a:lnTo>
                <a:close/>
              </a:path>
            </a:pathLst>
          </a:custGeom>
          <a:solidFill>
            <a:srgbClr val="FFFFFF">
              <a:alpha val="50000"/>
            </a:srgbClr>
          </a:solidFill>
          <a:ln w="17526">
            <a:solidFill>
              <a:schemeClr val="accent2"/>
            </a:solidFill>
            <a:prstDash val="solid"/>
            <a:round/>
            <a:headEnd/>
            <a:tailEnd/>
          </a:ln>
        </p:spPr>
        <p:txBody>
          <a:bodyPr/>
          <a:lstStyle/>
          <a:p>
            <a:endParaRPr lang="en-US"/>
          </a:p>
        </p:txBody>
      </p:sp>
      <p:sp>
        <p:nvSpPr>
          <p:cNvPr id="332864" name="Freeform 64"/>
          <p:cNvSpPr>
            <a:spLocks/>
          </p:cNvSpPr>
          <p:nvPr/>
        </p:nvSpPr>
        <p:spPr bwMode="auto">
          <a:xfrm>
            <a:off x="4819650" y="3003550"/>
            <a:ext cx="100013" cy="95250"/>
          </a:xfrm>
          <a:custGeom>
            <a:avLst/>
            <a:gdLst/>
            <a:ahLst/>
            <a:cxnLst>
              <a:cxn ang="0">
                <a:pos x="0" y="62"/>
              </a:cxn>
              <a:cxn ang="0">
                <a:pos x="65" y="62"/>
              </a:cxn>
              <a:cxn ang="0">
                <a:pos x="30" y="0"/>
              </a:cxn>
              <a:cxn ang="0">
                <a:pos x="0" y="62"/>
              </a:cxn>
              <a:cxn ang="0">
                <a:pos x="0" y="62"/>
              </a:cxn>
            </a:cxnLst>
            <a:rect l="0" t="0" r="r" b="b"/>
            <a:pathLst>
              <a:path w="65" h="62">
                <a:moveTo>
                  <a:pt x="0" y="62"/>
                </a:moveTo>
                <a:lnTo>
                  <a:pt x="65" y="62"/>
                </a:lnTo>
                <a:lnTo>
                  <a:pt x="30" y="0"/>
                </a:lnTo>
                <a:lnTo>
                  <a:pt x="0" y="62"/>
                </a:lnTo>
                <a:lnTo>
                  <a:pt x="0" y="62"/>
                </a:lnTo>
                <a:close/>
              </a:path>
            </a:pathLst>
          </a:custGeom>
          <a:solidFill>
            <a:srgbClr val="FFFFFF">
              <a:alpha val="50000"/>
            </a:srgbClr>
          </a:solidFill>
          <a:ln w="17526">
            <a:solidFill>
              <a:schemeClr val="accent2"/>
            </a:solidFill>
            <a:prstDash val="solid"/>
            <a:round/>
            <a:headEnd/>
            <a:tailEnd/>
          </a:ln>
        </p:spPr>
        <p:txBody>
          <a:bodyPr/>
          <a:lstStyle/>
          <a:p>
            <a:endParaRPr lang="en-US"/>
          </a:p>
        </p:txBody>
      </p:sp>
      <p:sp>
        <p:nvSpPr>
          <p:cNvPr id="332865" name="Rectangle 65"/>
          <p:cNvSpPr>
            <a:spLocks noChangeArrowheads="1"/>
          </p:cNvSpPr>
          <p:nvPr/>
        </p:nvSpPr>
        <p:spPr bwMode="auto">
          <a:xfrm>
            <a:off x="4081463" y="2341563"/>
            <a:ext cx="73025" cy="74612"/>
          </a:xfrm>
          <a:prstGeom prst="rect">
            <a:avLst/>
          </a:prstGeom>
          <a:solidFill>
            <a:srgbClr val="FFFFFF"/>
          </a:solidFill>
          <a:ln w="9525">
            <a:solidFill>
              <a:schemeClr val="tx1"/>
            </a:solidFill>
            <a:miter lim="800000"/>
            <a:headEnd/>
            <a:tailEnd/>
          </a:ln>
          <a:effectLst/>
        </p:spPr>
        <p:txBody>
          <a:bodyPr wrap="none" anchor="ctr"/>
          <a:lstStyle/>
          <a:p>
            <a:endParaRPr lang="en-US"/>
          </a:p>
        </p:txBody>
      </p:sp>
      <p:sp>
        <p:nvSpPr>
          <p:cNvPr id="332866" name="Rectangle 66"/>
          <p:cNvSpPr>
            <a:spLocks noChangeArrowheads="1"/>
          </p:cNvSpPr>
          <p:nvPr/>
        </p:nvSpPr>
        <p:spPr bwMode="auto">
          <a:xfrm>
            <a:off x="3786188" y="1974850"/>
            <a:ext cx="73025" cy="73025"/>
          </a:xfrm>
          <a:prstGeom prst="rect">
            <a:avLst/>
          </a:prstGeom>
          <a:solidFill>
            <a:srgbClr val="FFFFFF"/>
          </a:solidFill>
          <a:ln w="9525">
            <a:solidFill>
              <a:schemeClr val="tx1"/>
            </a:solidFill>
            <a:miter lim="800000"/>
            <a:headEnd/>
            <a:tailEnd/>
          </a:ln>
          <a:effectLst/>
        </p:spPr>
        <p:txBody>
          <a:bodyPr wrap="none" anchor="ctr"/>
          <a:lstStyle/>
          <a:p>
            <a:endParaRPr lang="en-US"/>
          </a:p>
        </p:txBody>
      </p:sp>
      <p:sp>
        <p:nvSpPr>
          <p:cNvPr id="332867" name="Rectangle 67"/>
          <p:cNvSpPr>
            <a:spLocks noChangeArrowheads="1"/>
          </p:cNvSpPr>
          <p:nvPr/>
        </p:nvSpPr>
        <p:spPr bwMode="auto">
          <a:xfrm>
            <a:off x="3416300" y="1776413"/>
            <a:ext cx="74613" cy="73025"/>
          </a:xfrm>
          <a:prstGeom prst="rect">
            <a:avLst/>
          </a:prstGeom>
          <a:solidFill>
            <a:srgbClr val="FFFFFF"/>
          </a:solidFill>
          <a:ln w="9525">
            <a:solidFill>
              <a:schemeClr val="tx1"/>
            </a:solidFill>
            <a:miter lim="800000"/>
            <a:headEnd/>
            <a:tailEnd/>
          </a:ln>
          <a:effectLst/>
        </p:spPr>
        <p:txBody>
          <a:bodyPr wrap="none" anchor="ctr"/>
          <a:lstStyle/>
          <a:p>
            <a:endParaRPr lang="en-US"/>
          </a:p>
        </p:txBody>
      </p:sp>
      <p:sp>
        <p:nvSpPr>
          <p:cNvPr id="332868" name="Rectangle 68"/>
          <p:cNvSpPr>
            <a:spLocks noChangeArrowheads="1"/>
          </p:cNvSpPr>
          <p:nvPr/>
        </p:nvSpPr>
        <p:spPr bwMode="auto">
          <a:xfrm>
            <a:off x="2603500" y="1668463"/>
            <a:ext cx="74613" cy="74612"/>
          </a:xfrm>
          <a:prstGeom prst="rect">
            <a:avLst/>
          </a:prstGeom>
          <a:solidFill>
            <a:srgbClr val="FFFFFF"/>
          </a:solidFill>
          <a:ln w="9525">
            <a:solidFill>
              <a:schemeClr val="tx1"/>
            </a:solidFill>
            <a:miter lim="800000"/>
            <a:headEnd/>
            <a:tailEnd/>
          </a:ln>
          <a:effectLst/>
        </p:spPr>
        <p:txBody>
          <a:bodyPr wrap="none" anchor="ctr"/>
          <a:lstStyle/>
          <a:p>
            <a:endParaRPr lang="en-US"/>
          </a:p>
        </p:txBody>
      </p:sp>
      <p:sp>
        <p:nvSpPr>
          <p:cNvPr id="332869" name="Line 69"/>
          <p:cNvSpPr>
            <a:spLocks noChangeShapeType="1"/>
          </p:cNvSpPr>
          <p:nvPr/>
        </p:nvSpPr>
        <p:spPr bwMode="auto">
          <a:xfrm>
            <a:off x="4154488" y="2341563"/>
            <a:ext cx="0" cy="0"/>
          </a:xfrm>
          <a:prstGeom prst="line">
            <a:avLst/>
          </a:prstGeom>
          <a:noFill/>
          <a:ln w="9525">
            <a:solidFill>
              <a:schemeClr val="tx1"/>
            </a:solidFill>
            <a:round/>
            <a:headEnd/>
            <a:tailEnd/>
          </a:ln>
          <a:effectLst/>
        </p:spPr>
        <p:txBody>
          <a:bodyPr wrap="none" anchor="ctr"/>
          <a:lstStyle/>
          <a:p>
            <a:endParaRPr lang="en-US"/>
          </a:p>
        </p:txBody>
      </p:sp>
      <p:sp>
        <p:nvSpPr>
          <p:cNvPr id="332870" name="Line 70"/>
          <p:cNvSpPr>
            <a:spLocks noChangeShapeType="1"/>
          </p:cNvSpPr>
          <p:nvPr/>
        </p:nvSpPr>
        <p:spPr bwMode="auto">
          <a:xfrm flipH="1" flipV="1">
            <a:off x="3859213" y="2047875"/>
            <a:ext cx="222250" cy="293688"/>
          </a:xfrm>
          <a:prstGeom prst="line">
            <a:avLst/>
          </a:prstGeom>
          <a:noFill/>
          <a:ln w="47625">
            <a:solidFill>
              <a:srgbClr val="993366"/>
            </a:solidFill>
            <a:round/>
            <a:headEnd/>
            <a:tailEnd/>
          </a:ln>
          <a:effectLst/>
        </p:spPr>
        <p:txBody>
          <a:bodyPr wrap="none" anchor="ctr"/>
          <a:lstStyle/>
          <a:p>
            <a:endParaRPr lang="en-US"/>
          </a:p>
        </p:txBody>
      </p:sp>
      <p:sp>
        <p:nvSpPr>
          <p:cNvPr id="332871" name="Line 71"/>
          <p:cNvSpPr>
            <a:spLocks noChangeShapeType="1"/>
          </p:cNvSpPr>
          <p:nvPr/>
        </p:nvSpPr>
        <p:spPr bwMode="auto">
          <a:xfrm flipH="1" flipV="1">
            <a:off x="3490913" y="1827213"/>
            <a:ext cx="295275" cy="147637"/>
          </a:xfrm>
          <a:prstGeom prst="line">
            <a:avLst/>
          </a:prstGeom>
          <a:noFill/>
          <a:ln w="47625">
            <a:solidFill>
              <a:srgbClr val="993366"/>
            </a:solidFill>
            <a:round/>
            <a:headEnd/>
            <a:tailEnd/>
          </a:ln>
          <a:effectLst/>
        </p:spPr>
        <p:txBody>
          <a:bodyPr wrap="none" anchor="ctr"/>
          <a:lstStyle/>
          <a:p>
            <a:endParaRPr lang="en-US"/>
          </a:p>
        </p:txBody>
      </p:sp>
      <p:sp>
        <p:nvSpPr>
          <p:cNvPr id="332872" name="Line 72"/>
          <p:cNvSpPr>
            <a:spLocks noChangeShapeType="1"/>
          </p:cNvSpPr>
          <p:nvPr/>
        </p:nvSpPr>
        <p:spPr bwMode="auto">
          <a:xfrm rot="-179633" flipH="1" flipV="1">
            <a:off x="2678113" y="1679575"/>
            <a:ext cx="738187" cy="147638"/>
          </a:xfrm>
          <a:prstGeom prst="line">
            <a:avLst/>
          </a:prstGeom>
          <a:noFill/>
          <a:ln w="44450">
            <a:solidFill>
              <a:srgbClr val="993366"/>
            </a:solidFill>
            <a:round/>
            <a:headEnd/>
            <a:tailEnd/>
          </a:ln>
          <a:effectLst/>
        </p:spPr>
        <p:txBody>
          <a:bodyPr wrap="none" anchor="ctr"/>
          <a:lstStyle/>
          <a:p>
            <a:endParaRPr lang="en-US"/>
          </a:p>
        </p:txBody>
      </p:sp>
      <p:sp>
        <p:nvSpPr>
          <p:cNvPr id="332873" name="Line 73"/>
          <p:cNvSpPr>
            <a:spLocks noChangeShapeType="1"/>
          </p:cNvSpPr>
          <p:nvPr/>
        </p:nvSpPr>
        <p:spPr bwMode="auto">
          <a:xfrm flipH="1" flipV="1">
            <a:off x="1790700" y="1606550"/>
            <a:ext cx="812800" cy="73025"/>
          </a:xfrm>
          <a:prstGeom prst="line">
            <a:avLst/>
          </a:prstGeom>
          <a:noFill/>
          <a:ln w="44450">
            <a:solidFill>
              <a:srgbClr val="993366"/>
            </a:solidFill>
            <a:round/>
            <a:headEnd/>
            <a:tailEnd/>
          </a:ln>
          <a:effectLst/>
        </p:spPr>
        <p:txBody>
          <a:bodyPr wrap="none" anchor="ctr"/>
          <a:lstStyle/>
          <a:p>
            <a:endParaRPr lang="en-US"/>
          </a:p>
        </p:txBody>
      </p:sp>
      <p:sp>
        <p:nvSpPr>
          <p:cNvPr id="332874" name="Line 74"/>
          <p:cNvSpPr>
            <a:spLocks noChangeShapeType="1"/>
          </p:cNvSpPr>
          <p:nvPr/>
        </p:nvSpPr>
        <p:spPr bwMode="auto">
          <a:xfrm flipV="1">
            <a:off x="2678113" y="3151188"/>
            <a:ext cx="147637" cy="220662"/>
          </a:xfrm>
          <a:prstGeom prst="line">
            <a:avLst/>
          </a:prstGeom>
          <a:noFill/>
          <a:ln w="9525">
            <a:solidFill>
              <a:schemeClr val="bg1"/>
            </a:solidFill>
            <a:round/>
            <a:headEnd/>
            <a:tailEnd/>
          </a:ln>
          <a:effectLst/>
        </p:spPr>
        <p:txBody>
          <a:bodyPr wrap="none" anchor="ctr"/>
          <a:lstStyle/>
          <a:p>
            <a:endParaRPr lang="en-US"/>
          </a:p>
        </p:txBody>
      </p:sp>
      <p:sp>
        <p:nvSpPr>
          <p:cNvPr id="332875" name="Line 75"/>
          <p:cNvSpPr>
            <a:spLocks noChangeShapeType="1"/>
          </p:cNvSpPr>
          <p:nvPr/>
        </p:nvSpPr>
        <p:spPr bwMode="auto">
          <a:xfrm>
            <a:off x="3933825" y="1606550"/>
            <a:ext cx="73025" cy="147638"/>
          </a:xfrm>
          <a:prstGeom prst="line">
            <a:avLst/>
          </a:prstGeom>
          <a:noFill/>
          <a:ln w="9525">
            <a:solidFill>
              <a:schemeClr val="bg1"/>
            </a:solidFill>
            <a:round/>
            <a:headEnd/>
            <a:tailEnd/>
          </a:ln>
          <a:effectLst/>
        </p:spPr>
        <p:txBody>
          <a:bodyPr wrap="none" anchor="ctr"/>
          <a:lstStyle/>
          <a:p>
            <a:endParaRPr lang="en-US"/>
          </a:p>
        </p:txBody>
      </p:sp>
      <p:sp>
        <p:nvSpPr>
          <p:cNvPr id="332876" name="Rectangle 76"/>
          <p:cNvSpPr>
            <a:spLocks noChangeArrowheads="1"/>
          </p:cNvSpPr>
          <p:nvPr/>
        </p:nvSpPr>
        <p:spPr bwMode="auto">
          <a:xfrm>
            <a:off x="1555750" y="1268413"/>
            <a:ext cx="1804988" cy="274637"/>
          </a:xfrm>
          <a:prstGeom prst="rect">
            <a:avLst/>
          </a:prstGeom>
          <a:solidFill>
            <a:srgbClr val="FFFFFF"/>
          </a:solidFill>
          <a:ln w="9525">
            <a:noFill/>
            <a:miter lim="800000"/>
            <a:headEnd/>
            <a:tailEnd/>
          </a:ln>
        </p:spPr>
        <p:txBody>
          <a:bodyPr wrap="none" lIns="0" tIns="0" rIns="0" bIns="0">
            <a:spAutoFit/>
          </a:bodyPr>
          <a:lstStyle/>
          <a:p>
            <a:r>
              <a:rPr lang="en-US" sz="1800" b="1">
                <a:latin typeface="Arial" charset="0"/>
              </a:rPr>
              <a:t>Reynolds Ck, ID </a:t>
            </a:r>
          </a:p>
        </p:txBody>
      </p:sp>
      <p:sp>
        <p:nvSpPr>
          <p:cNvPr id="332877" name="Line 77"/>
          <p:cNvSpPr>
            <a:spLocks noChangeShapeType="1"/>
          </p:cNvSpPr>
          <p:nvPr/>
        </p:nvSpPr>
        <p:spPr bwMode="auto">
          <a:xfrm>
            <a:off x="2751138" y="1533525"/>
            <a:ext cx="74612" cy="146050"/>
          </a:xfrm>
          <a:prstGeom prst="line">
            <a:avLst/>
          </a:prstGeom>
          <a:noFill/>
          <a:ln w="9525">
            <a:solidFill>
              <a:schemeClr val="bg1"/>
            </a:solidFill>
            <a:round/>
            <a:headEnd/>
            <a:tailEnd/>
          </a:ln>
          <a:effectLst/>
        </p:spPr>
        <p:txBody>
          <a:bodyPr wrap="none" anchor="ctr"/>
          <a:lstStyle/>
          <a:p>
            <a:endParaRPr lang="en-US"/>
          </a:p>
        </p:txBody>
      </p:sp>
      <p:sp>
        <p:nvSpPr>
          <p:cNvPr id="332878" name="Line 78"/>
          <p:cNvSpPr>
            <a:spLocks noChangeShapeType="1"/>
          </p:cNvSpPr>
          <p:nvPr/>
        </p:nvSpPr>
        <p:spPr bwMode="auto">
          <a:xfrm rot="251891">
            <a:off x="1665288" y="2792413"/>
            <a:ext cx="2354262" cy="623887"/>
          </a:xfrm>
          <a:prstGeom prst="line">
            <a:avLst/>
          </a:prstGeom>
          <a:noFill/>
          <a:ln w="50800">
            <a:solidFill>
              <a:schemeClr val="accent2"/>
            </a:solidFill>
            <a:round/>
            <a:headEnd/>
            <a:tailEnd/>
          </a:ln>
        </p:spPr>
        <p:txBody>
          <a:bodyPr/>
          <a:lstStyle/>
          <a:p>
            <a:endParaRPr lang="en-US"/>
          </a:p>
        </p:txBody>
      </p:sp>
      <p:sp>
        <p:nvSpPr>
          <p:cNvPr id="332879" name="Rectangle 79"/>
          <p:cNvSpPr>
            <a:spLocks noChangeArrowheads="1"/>
          </p:cNvSpPr>
          <p:nvPr/>
        </p:nvSpPr>
        <p:spPr bwMode="auto">
          <a:xfrm>
            <a:off x="3897313" y="2586038"/>
            <a:ext cx="1560512" cy="274637"/>
          </a:xfrm>
          <a:prstGeom prst="rect">
            <a:avLst/>
          </a:prstGeom>
          <a:solidFill>
            <a:srgbClr val="FFFFFF"/>
          </a:solidFill>
          <a:ln w="9525">
            <a:noFill/>
            <a:miter lim="800000"/>
            <a:headEnd/>
            <a:tailEnd/>
          </a:ln>
        </p:spPr>
        <p:txBody>
          <a:bodyPr wrap="none" lIns="0" tIns="0" rIns="0" bIns="0">
            <a:spAutoFit/>
          </a:bodyPr>
          <a:lstStyle/>
          <a:p>
            <a:r>
              <a:rPr lang="en-US" sz="1800" b="1">
                <a:latin typeface="Arial" charset="0"/>
              </a:rPr>
              <a:t>San Pedro, AZ</a:t>
            </a:r>
          </a:p>
        </p:txBody>
      </p:sp>
      <p:grpSp>
        <p:nvGrpSpPr>
          <p:cNvPr id="332880" name="Group 80"/>
          <p:cNvGrpSpPr>
            <a:grpSpLocks/>
          </p:cNvGrpSpPr>
          <p:nvPr/>
        </p:nvGrpSpPr>
        <p:grpSpPr bwMode="auto">
          <a:xfrm>
            <a:off x="5494338" y="1276350"/>
            <a:ext cx="3292475" cy="2311400"/>
            <a:chOff x="3395" y="830"/>
            <a:chExt cx="2270" cy="1594"/>
          </a:xfrm>
        </p:grpSpPr>
        <p:grpSp>
          <p:nvGrpSpPr>
            <p:cNvPr id="332881" name="Group 81"/>
            <p:cNvGrpSpPr>
              <a:grpSpLocks/>
            </p:cNvGrpSpPr>
            <p:nvPr/>
          </p:nvGrpSpPr>
          <p:grpSpPr bwMode="auto">
            <a:xfrm>
              <a:off x="3395" y="830"/>
              <a:ext cx="2270" cy="1594"/>
              <a:chOff x="833" y="199"/>
              <a:chExt cx="5286" cy="3606"/>
            </a:xfrm>
          </p:grpSpPr>
          <p:sp>
            <p:nvSpPr>
              <p:cNvPr id="332882" name="Freeform 82"/>
              <p:cNvSpPr>
                <a:spLocks/>
              </p:cNvSpPr>
              <p:nvPr/>
            </p:nvSpPr>
            <p:spPr bwMode="auto">
              <a:xfrm>
                <a:off x="2836" y="410"/>
                <a:ext cx="3283" cy="1879"/>
              </a:xfrm>
              <a:custGeom>
                <a:avLst/>
                <a:gdLst/>
                <a:ahLst/>
                <a:cxnLst>
                  <a:cxn ang="0">
                    <a:pos x="1880" y="371"/>
                  </a:cxn>
                  <a:cxn ang="0">
                    <a:pos x="2125" y="489"/>
                  </a:cxn>
                  <a:cxn ang="0">
                    <a:pos x="2263" y="693"/>
                  </a:cxn>
                  <a:cxn ang="0">
                    <a:pos x="2297" y="829"/>
                  </a:cxn>
                  <a:cxn ang="0">
                    <a:pos x="2473" y="861"/>
                  </a:cxn>
                  <a:cxn ang="0">
                    <a:pos x="2838" y="643"/>
                  </a:cxn>
                  <a:cxn ang="0">
                    <a:pos x="2786" y="794"/>
                  </a:cxn>
                  <a:cxn ang="0">
                    <a:pos x="3292" y="794"/>
                  </a:cxn>
                  <a:cxn ang="0">
                    <a:pos x="3534" y="980"/>
                  </a:cxn>
                  <a:cxn ang="0">
                    <a:pos x="3116" y="1082"/>
                  </a:cxn>
                  <a:cxn ang="0">
                    <a:pos x="2996" y="1082"/>
                  </a:cxn>
                  <a:cxn ang="0">
                    <a:pos x="2838" y="1403"/>
                  </a:cxn>
                  <a:cxn ang="0">
                    <a:pos x="2942" y="1539"/>
                  </a:cxn>
                  <a:cxn ang="0">
                    <a:pos x="3220" y="1911"/>
                  </a:cxn>
                  <a:cxn ang="0">
                    <a:pos x="3186" y="1320"/>
                  </a:cxn>
                  <a:cxn ang="0">
                    <a:pos x="3361" y="1066"/>
                  </a:cxn>
                  <a:cxn ang="0">
                    <a:pos x="3691" y="1354"/>
                  </a:cxn>
                  <a:cxn ang="0">
                    <a:pos x="3778" y="1472"/>
                  </a:cxn>
                  <a:cxn ang="0">
                    <a:pos x="3848" y="1911"/>
                  </a:cxn>
                  <a:cxn ang="0">
                    <a:pos x="3900" y="2165"/>
                  </a:cxn>
                  <a:cxn ang="0">
                    <a:pos x="4301" y="1980"/>
                  </a:cxn>
                  <a:cxn ang="0">
                    <a:pos x="4527" y="1574"/>
                  </a:cxn>
                  <a:cxn ang="0">
                    <a:pos x="4980" y="1320"/>
                  </a:cxn>
                  <a:cxn ang="0">
                    <a:pos x="5050" y="1116"/>
                  </a:cxn>
                  <a:cxn ang="0">
                    <a:pos x="5921" y="489"/>
                  </a:cxn>
                  <a:cxn ang="0">
                    <a:pos x="6270" y="65"/>
                  </a:cxn>
                  <a:cxn ang="0">
                    <a:pos x="6530" y="659"/>
                  </a:cxn>
                  <a:cxn ang="0">
                    <a:pos x="6355" y="794"/>
                  </a:cxn>
                  <a:cxn ang="0">
                    <a:pos x="6199" y="947"/>
                  </a:cxn>
                  <a:cxn ang="0">
                    <a:pos x="6041" y="1185"/>
                  </a:cxn>
                  <a:cxn ang="0">
                    <a:pos x="6025" y="1472"/>
                  </a:cxn>
                  <a:cxn ang="0">
                    <a:pos x="6233" y="1591"/>
                  </a:cxn>
                  <a:cxn ang="0">
                    <a:pos x="6252" y="1623"/>
                  </a:cxn>
                  <a:cxn ang="0">
                    <a:pos x="6059" y="1709"/>
                  </a:cxn>
                  <a:cxn ang="0">
                    <a:pos x="5885" y="1826"/>
                  </a:cxn>
                  <a:cxn ang="0">
                    <a:pos x="5625" y="1980"/>
                  </a:cxn>
                  <a:cxn ang="0">
                    <a:pos x="5591" y="2149"/>
                  </a:cxn>
                  <a:cxn ang="0">
                    <a:pos x="5607" y="2369"/>
                  </a:cxn>
                  <a:cxn ang="0">
                    <a:pos x="5381" y="2488"/>
                  </a:cxn>
                  <a:cxn ang="0">
                    <a:pos x="5484" y="2639"/>
                  </a:cxn>
                  <a:cxn ang="0">
                    <a:pos x="5484" y="2793"/>
                  </a:cxn>
                  <a:cxn ang="0">
                    <a:pos x="5381" y="2877"/>
                  </a:cxn>
                  <a:cxn ang="0">
                    <a:pos x="5277" y="2708"/>
                  </a:cxn>
                  <a:cxn ang="0">
                    <a:pos x="5277" y="2521"/>
                  </a:cxn>
                  <a:cxn ang="0">
                    <a:pos x="5259" y="2844"/>
                  </a:cxn>
                  <a:cxn ang="0">
                    <a:pos x="5136" y="2860"/>
                  </a:cxn>
                  <a:cxn ang="0">
                    <a:pos x="5171" y="2928"/>
                  </a:cxn>
                  <a:cxn ang="0">
                    <a:pos x="5294" y="3114"/>
                  </a:cxn>
                  <a:cxn ang="0">
                    <a:pos x="5277" y="3164"/>
                  </a:cxn>
                  <a:cxn ang="0">
                    <a:pos x="5362" y="3199"/>
                  </a:cxn>
                  <a:cxn ang="0">
                    <a:pos x="5207" y="3319"/>
                  </a:cxn>
                  <a:cxn ang="0">
                    <a:pos x="4632" y="3470"/>
                  </a:cxn>
                  <a:cxn ang="0">
                    <a:pos x="3935" y="3639"/>
                  </a:cxn>
                  <a:cxn ang="0">
                    <a:pos x="3273" y="3724"/>
                  </a:cxn>
                  <a:cxn ang="0">
                    <a:pos x="2559" y="3742"/>
                  </a:cxn>
                  <a:cxn ang="0">
                    <a:pos x="1915" y="3757"/>
                  </a:cxn>
                  <a:cxn ang="0">
                    <a:pos x="1548" y="3757"/>
                  </a:cxn>
                  <a:cxn ang="0">
                    <a:pos x="399" y="3401"/>
                  </a:cxn>
                  <a:cxn ang="0">
                    <a:pos x="330" y="2708"/>
                  </a:cxn>
                  <a:cxn ang="0">
                    <a:pos x="312" y="2116"/>
                  </a:cxn>
                  <a:cxn ang="0">
                    <a:pos x="312" y="1591"/>
                  </a:cxn>
                  <a:cxn ang="0">
                    <a:pos x="227" y="997"/>
                  </a:cxn>
                  <a:cxn ang="0">
                    <a:pos x="68" y="422"/>
                  </a:cxn>
                </a:cxnLst>
                <a:rect l="0" t="0" r="r" b="b"/>
                <a:pathLst>
                  <a:path w="6565" h="3757">
                    <a:moveTo>
                      <a:pt x="34" y="218"/>
                    </a:moveTo>
                    <a:lnTo>
                      <a:pt x="678" y="269"/>
                    </a:lnTo>
                    <a:lnTo>
                      <a:pt x="1183" y="287"/>
                    </a:lnTo>
                    <a:lnTo>
                      <a:pt x="1548" y="287"/>
                    </a:lnTo>
                    <a:lnTo>
                      <a:pt x="1548" y="184"/>
                    </a:lnTo>
                    <a:lnTo>
                      <a:pt x="1602" y="201"/>
                    </a:lnTo>
                    <a:lnTo>
                      <a:pt x="1618" y="354"/>
                    </a:lnTo>
                    <a:lnTo>
                      <a:pt x="1777" y="389"/>
                    </a:lnTo>
                    <a:lnTo>
                      <a:pt x="1777" y="422"/>
                    </a:lnTo>
                    <a:lnTo>
                      <a:pt x="1880" y="371"/>
                    </a:lnTo>
                    <a:lnTo>
                      <a:pt x="1898" y="389"/>
                    </a:lnTo>
                    <a:lnTo>
                      <a:pt x="1984" y="405"/>
                    </a:lnTo>
                    <a:lnTo>
                      <a:pt x="1967" y="422"/>
                    </a:lnTo>
                    <a:lnTo>
                      <a:pt x="2002" y="422"/>
                    </a:lnTo>
                    <a:lnTo>
                      <a:pt x="2018" y="489"/>
                    </a:lnTo>
                    <a:lnTo>
                      <a:pt x="2037" y="472"/>
                    </a:lnTo>
                    <a:lnTo>
                      <a:pt x="2037" y="456"/>
                    </a:lnTo>
                    <a:lnTo>
                      <a:pt x="2071" y="456"/>
                    </a:lnTo>
                    <a:lnTo>
                      <a:pt x="2091" y="472"/>
                    </a:lnTo>
                    <a:lnTo>
                      <a:pt x="2125" y="489"/>
                    </a:lnTo>
                    <a:lnTo>
                      <a:pt x="2141" y="507"/>
                    </a:lnTo>
                    <a:lnTo>
                      <a:pt x="2193" y="524"/>
                    </a:lnTo>
                    <a:lnTo>
                      <a:pt x="2245" y="489"/>
                    </a:lnTo>
                    <a:lnTo>
                      <a:pt x="2281" y="472"/>
                    </a:lnTo>
                    <a:lnTo>
                      <a:pt x="2297" y="507"/>
                    </a:lnTo>
                    <a:lnTo>
                      <a:pt x="2403" y="489"/>
                    </a:lnTo>
                    <a:lnTo>
                      <a:pt x="2456" y="524"/>
                    </a:lnTo>
                    <a:lnTo>
                      <a:pt x="2525" y="524"/>
                    </a:lnTo>
                    <a:lnTo>
                      <a:pt x="2351" y="625"/>
                    </a:lnTo>
                    <a:lnTo>
                      <a:pt x="2263" y="693"/>
                    </a:lnTo>
                    <a:lnTo>
                      <a:pt x="2211" y="777"/>
                    </a:lnTo>
                    <a:lnTo>
                      <a:pt x="2071" y="895"/>
                    </a:lnTo>
                    <a:lnTo>
                      <a:pt x="2055" y="913"/>
                    </a:lnTo>
                    <a:lnTo>
                      <a:pt x="2071" y="895"/>
                    </a:lnTo>
                    <a:lnTo>
                      <a:pt x="2071" y="913"/>
                    </a:lnTo>
                    <a:lnTo>
                      <a:pt x="2071" y="895"/>
                    </a:lnTo>
                    <a:lnTo>
                      <a:pt x="2107" y="913"/>
                    </a:lnTo>
                    <a:lnTo>
                      <a:pt x="2125" y="913"/>
                    </a:lnTo>
                    <a:lnTo>
                      <a:pt x="2176" y="895"/>
                    </a:lnTo>
                    <a:lnTo>
                      <a:pt x="2297" y="829"/>
                    </a:lnTo>
                    <a:lnTo>
                      <a:pt x="2315" y="845"/>
                    </a:lnTo>
                    <a:lnTo>
                      <a:pt x="2315" y="861"/>
                    </a:lnTo>
                    <a:lnTo>
                      <a:pt x="2297" y="879"/>
                    </a:lnTo>
                    <a:lnTo>
                      <a:pt x="2297" y="895"/>
                    </a:lnTo>
                    <a:lnTo>
                      <a:pt x="2281" y="913"/>
                    </a:lnTo>
                    <a:lnTo>
                      <a:pt x="2297" y="930"/>
                    </a:lnTo>
                    <a:lnTo>
                      <a:pt x="2332" y="895"/>
                    </a:lnTo>
                    <a:lnTo>
                      <a:pt x="2385" y="930"/>
                    </a:lnTo>
                    <a:lnTo>
                      <a:pt x="2438" y="895"/>
                    </a:lnTo>
                    <a:lnTo>
                      <a:pt x="2473" y="861"/>
                    </a:lnTo>
                    <a:lnTo>
                      <a:pt x="2490" y="845"/>
                    </a:lnTo>
                    <a:lnTo>
                      <a:pt x="2559" y="845"/>
                    </a:lnTo>
                    <a:lnTo>
                      <a:pt x="2576" y="829"/>
                    </a:lnTo>
                    <a:lnTo>
                      <a:pt x="2595" y="794"/>
                    </a:lnTo>
                    <a:lnTo>
                      <a:pt x="2629" y="777"/>
                    </a:lnTo>
                    <a:lnTo>
                      <a:pt x="2647" y="743"/>
                    </a:lnTo>
                    <a:lnTo>
                      <a:pt x="2699" y="693"/>
                    </a:lnTo>
                    <a:lnTo>
                      <a:pt x="2716" y="676"/>
                    </a:lnTo>
                    <a:lnTo>
                      <a:pt x="2751" y="659"/>
                    </a:lnTo>
                    <a:lnTo>
                      <a:pt x="2838" y="643"/>
                    </a:lnTo>
                    <a:lnTo>
                      <a:pt x="2838" y="659"/>
                    </a:lnTo>
                    <a:lnTo>
                      <a:pt x="2804" y="676"/>
                    </a:lnTo>
                    <a:lnTo>
                      <a:pt x="2751" y="725"/>
                    </a:lnTo>
                    <a:lnTo>
                      <a:pt x="2716" y="794"/>
                    </a:lnTo>
                    <a:lnTo>
                      <a:pt x="2716" y="845"/>
                    </a:lnTo>
                    <a:lnTo>
                      <a:pt x="2734" y="829"/>
                    </a:lnTo>
                    <a:lnTo>
                      <a:pt x="2768" y="794"/>
                    </a:lnTo>
                    <a:lnTo>
                      <a:pt x="2751" y="829"/>
                    </a:lnTo>
                    <a:lnTo>
                      <a:pt x="2768" y="812"/>
                    </a:lnTo>
                    <a:lnTo>
                      <a:pt x="2786" y="794"/>
                    </a:lnTo>
                    <a:lnTo>
                      <a:pt x="2855" y="812"/>
                    </a:lnTo>
                    <a:lnTo>
                      <a:pt x="2907" y="913"/>
                    </a:lnTo>
                    <a:lnTo>
                      <a:pt x="2960" y="895"/>
                    </a:lnTo>
                    <a:lnTo>
                      <a:pt x="2978" y="895"/>
                    </a:lnTo>
                    <a:lnTo>
                      <a:pt x="3014" y="913"/>
                    </a:lnTo>
                    <a:lnTo>
                      <a:pt x="3030" y="895"/>
                    </a:lnTo>
                    <a:lnTo>
                      <a:pt x="3048" y="913"/>
                    </a:lnTo>
                    <a:lnTo>
                      <a:pt x="3116" y="845"/>
                    </a:lnTo>
                    <a:lnTo>
                      <a:pt x="3238" y="829"/>
                    </a:lnTo>
                    <a:lnTo>
                      <a:pt x="3292" y="794"/>
                    </a:lnTo>
                    <a:lnTo>
                      <a:pt x="3344" y="777"/>
                    </a:lnTo>
                    <a:lnTo>
                      <a:pt x="3327" y="829"/>
                    </a:lnTo>
                    <a:lnTo>
                      <a:pt x="3327" y="861"/>
                    </a:lnTo>
                    <a:lnTo>
                      <a:pt x="3344" y="861"/>
                    </a:lnTo>
                    <a:lnTo>
                      <a:pt x="3378" y="879"/>
                    </a:lnTo>
                    <a:lnTo>
                      <a:pt x="3396" y="861"/>
                    </a:lnTo>
                    <a:lnTo>
                      <a:pt x="3412" y="879"/>
                    </a:lnTo>
                    <a:lnTo>
                      <a:pt x="3465" y="861"/>
                    </a:lnTo>
                    <a:lnTo>
                      <a:pt x="3465" y="930"/>
                    </a:lnTo>
                    <a:lnTo>
                      <a:pt x="3534" y="980"/>
                    </a:lnTo>
                    <a:lnTo>
                      <a:pt x="3483" y="980"/>
                    </a:lnTo>
                    <a:lnTo>
                      <a:pt x="3430" y="980"/>
                    </a:lnTo>
                    <a:lnTo>
                      <a:pt x="3412" y="980"/>
                    </a:lnTo>
                    <a:lnTo>
                      <a:pt x="3396" y="1030"/>
                    </a:lnTo>
                    <a:lnTo>
                      <a:pt x="3344" y="997"/>
                    </a:lnTo>
                    <a:lnTo>
                      <a:pt x="3273" y="980"/>
                    </a:lnTo>
                    <a:lnTo>
                      <a:pt x="3220" y="1015"/>
                    </a:lnTo>
                    <a:lnTo>
                      <a:pt x="3186" y="1015"/>
                    </a:lnTo>
                    <a:lnTo>
                      <a:pt x="3116" y="1030"/>
                    </a:lnTo>
                    <a:lnTo>
                      <a:pt x="3116" y="1082"/>
                    </a:lnTo>
                    <a:lnTo>
                      <a:pt x="3082" y="1099"/>
                    </a:lnTo>
                    <a:lnTo>
                      <a:pt x="3064" y="1133"/>
                    </a:lnTo>
                    <a:lnTo>
                      <a:pt x="3048" y="1116"/>
                    </a:lnTo>
                    <a:lnTo>
                      <a:pt x="3082" y="1066"/>
                    </a:lnTo>
                    <a:lnTo>
                      <a:pt x="3082" y="1049"/>
                    </a:lnTo>
                    <a:lnTo>
                      <a:pt x="3064" y="1066"/>
                    </a:lnTo>
                    <a:lnTo>
                      <a:pt x="3030" y="1066"/>
                    </a:lnTo>
                    <a:lnTo>
                      <a:pt x="3030" y="1099"/>
                    </a:lnTo>
                    <a:lnTo>
                      <a:pt x="2996" y="1116"/>
                    </a:lnTo>
                    <a:lnTo>
                      <a:pt x="2996" y="1082"/>
                    </a:lnTo>
                    <a:lnTo>
                      <a:pt x="3014" y="1066"/>
                    </a:lnTo>
                    <a:lnTo>
                      <a:pt x="2996" y="1066"/>
                    </a:lnTo>
                    <a:lnTo>
                      <a:pt x="2978" y="1099"/>
                    </a:lnTo>
                    <a:lnTo>
                      <a:pt x="2978" y="1116"/>
                    </a:lnTo>
                    <a:lnTo>
                      <a:pt x="2960" y="1133"/>
                    </a:lnTo>
                    <a:lnTo>
                      <a:pt x="2960" y="1166"/>
                    </a:lnTo>
                    <a:lnTo>
                      <a:pt x="2907" y="1285"/>
                    </a:lnTo>
                    <a:lnTo>
                      <a:pt x="2907" y="1320"/>
                    </a:lnTo>
                    <a:lnTo>
                      <a:pt x="2873" y="1336"/>
                    </a:lnTo>
                    <a:lnTo>
                      <a:pt x="2838" y="1403"/>
                    </a:lnTo>
                    <a:lnTo>
                      <a:pt x="2838" y="1455"/>
                    </a:lnTo>
                    <a:lnTo>
                      <a:pt x="2889" y="1421"/>
                    </a:lnTo>
                    <a:lnTo>
                      <a:pt x="2907" y="1370"/>
                    </a:lnTo>
                    <a:lnTo>
                      <a:pt x="2960" y="1354"/>
                    </a:lnTo>
                    <a:lnTo>
                      <a:pt x="2960" y="1267"/>
                    </a:lnTo>
                    <a:lnTo>
                      <a:pt x="2996" y="1234"/>
                    </a:lnTo>
                    <a:lnTo>
                      <a:pt x="3014" y="1234"/>
                    </a:lnTo>
                    <a:lnTo>
                      <a:pt x="3014" y="1285"/>
                    </a:lnTo>
                    <a:lnTo>
                      <a:pt x="2942" y="1455"/>
                    </a:lnTo>
                    <a:lnTo>
                      <a:pt x="2942" y="1539"/>
                    </a:lnTo>
                    <a:lnTo>
                      <a:pt x="2907" y="1623"/>
                    </a:lnTo>
                    <a:lnTo>
                      <a:pt x="2889" y="1826"/>
                    </a:lnTo>
                    <a:lnTo>
                      <a:pt x="2925" y="2014"/>
                    </a:lnTo>
                    <a:lnTo>
                      <a:pt x="2942" y="2116"/>
                    </a:lnTo>
                    <a:lnTo>
                      <a:pt x="2996" y="2216"/>
                    </a:lnTo>
                    <a:lnTo>
                      <a:pt x="3048" y="2252"/>
                    </a:lnTo>
                    <a:lnTo>
                      <a:pt x="3116" y="2200"/>
                    </a:lnTo>
                    <a:lnTo>
                      <a:pt x="3186" y="2064"/>
                    </a:lnTo>
                    <a:lnTo>
                      <a:pt x="3204" y="2014"/>
                    </a:lnTo>
                    <a:lnTo>
                      <a:pt x="3220" y="1911"/>
                    </a:lnTo>
                    <a:lnTo>
                      <a:pt x="3204" y="1810"/>
                    </a:lnTo>
                    <a:lnTo>
                      <a:pt x="3152" y="1727"/>
                    </a:lnTo>
                    <a:lnTo>
                      <a:pt x="3134" y="1674"/>
                    </a:lnTo>
                    <a:lnTo>
                      <a:pt x="3152" y="1623"/>
                    </a:lnTo>
                    <a:lnTo>
                      <a:pt x="3134" y="1574"/>
                    </a:lnTo>
                    <a:lnTo>
                      <a:pt x="3152" y="1523"/>
                    </a:lnTo>
                    <a:lnTo>
                      <a:pt x="3168" y="1421"/>
                    </a:lnTo>
                    <a:lnTo>
                      <a:pt x="3168" y="1387"/>
                    </a:lnTo>
                    <a:lnTo>
                      <a:pt x="3186" y="1354"/>
                    </a:lnTo>
                    <a:lnTo>
                      <a:pt x="3186" y="1320"/>
                    </a:lnTo>
                    <a:lnTo>
                      <a:pt x="3238" y="1302"/>
                    </a:lnTo>
                    <a:lnTo>
                      <a:pt x="3273" y="1218"/>
                    </a:lnTo>
                    <a:lnTo>
                      <a:pt x="3273" y="1336"/>
                    </a:lnTo>
                    <a:lnTo>
                      <a:pt x="3309" y="1320"/>
                    </a:lnTo>
                    <a:lnTo>
                      <a:pt x="3309" y="1218"/>
                    </a:lnTo>
                    <a:lnTo>
                      <a:pt x="3344" y="1166"/>
                    </a:lnTo>
                    <a:lnTo>
                      <a:pt x="3378" y="1166"/>
                    </a:lnTo>
                    <a:lnTo>
                      <a:pt x="3344" y="1149"/>
                    </a:lnTo>
                    <a:lnTo>
                      <a:pt x="3344" y="1116"/>
                    </a:lnTo>
                    <a:lnTo>
                      <a:pt x="3361" y="1066"/>
                    </a:lnTo>
                    <a:lnTo>
                      <a:pt x="3396" y="1049"/>
                    </a:lnTo>
                    <a:lnTo>
                      <a:pt x="3483" y="1082"/>
                    </a:lnTo>
                    <a:lnTo>
                      <a:pt x="3518" y="1116"/>
                    </a:lnTo>
                    <a:lnTo>
                      <a:pt x="3639" y="1149"/>
                    </a:lnTo>
                    <a:lnTo>
                      <a:pt x="3657" y="1166"/>
                    </a:lnTo>
                    <a:lnTo>
                      <a:pt x="3691" y="1218"/>
                    </a:lnTo>
                    <a:lnTo>
                      <a:pt x="3657" y="1218"/>
                    </a:lnTo>
                    <a:lnTo>
                      <a:pt x="3657" y="1234"/>
                    </a:lnTo>
                    <a:lnTo>
                      <a:pt x="3691" y="1285"/>
                    </a:lnTo>
                    <a:lnTo>
                      <a:pt x="3691" y="1354"/>
                    </a:lnTo>
                    <a:lnTo>
                      <a:pt x="3691" y="1403"/>
                    </a:lnTo>
                    <a:lnTo>
                      <a:pt x="3657" y="1472"/>
                    </a:lnTo>
                    <a:lnTo>
                      <a:pt x="3657" y="1490"/>
                    </a:lnTo>
                    <a:lnTo>
                      <a:pt x="3622" y="1523"/>
                    </a:lnTo>
                    <a:lnTo>
                      <a:pt x="3605" y="1555"/>
                    </a:lnTo>
                    <a:lnTo>
                      <a:pt x="3605" y="1608"/>
                    </a:lnTo>
                    <a:lnTo>
                      <a:pt x="3657" y="1623"/>
                    </a:lnTo>
                    <a:lnTo>
                      <a:pt x="3691" y="1591"/>
                    </a:lnTo>
                    <a:lnTo>
                      <a:pt x="3709" y="1523"/>
                    </a:lnTo>
                    <a:lnTo>
                      <a:pt x="3778" y="1472"/>
                    </a:lnTo>
                    <a:lnTo>
                      <a:pt x="3831" y="1505"/>
                    </a:lnTo>
                    <a:lnTo>
                      <a:pt x="3848" y="1574"/>
                    </a:lnTo>
                    <a:lnTo>
                      <a:pt x="3882" y="1709"/>
                    </a:lnTo>
                    <a:lnTo>
                      <a:pt x="3900" y="1759"/>
                    </a:lnTo>
                    <a:lnTo>
                      <a:pt x="3900" y="1792"/>
                    </a:lnTo>
                    <a:lnTo>
                      <a:pt x="3900" y="1845"/>
                    </a:lnTo>
                    <a:lnTo>
                      <a:pt x="3882" y="1878"/>
                    </a:lnTo>
                    <a:lnTo>
                      <a:pt x="3865" y="1845"/>
                    </a:lnTo>
                    <a:lnTo>
                      <a:pt x="3848" y="1861"/>
                    </a:lnTo>
                    <a:lnTo>
                      <a:pt x="3848" y="1911"/>
                    </a:lnTo>
                    <a:lnTo>
                      <a:pt x="3831" y="1946"/>
                    </a:lnTo>
                    <a:lnTo>
                      <a:pt x="3796" y="1962"/>
                    </a:lnTo>
                    <a:lnTo>
                      <a:pt x="3796" y="2030"/>
                    </a:lnTo>
                    <a:lnTo>
                      <a:pt x="3778" y="2064"/>
                    </a:lnTo>
                    <a:lnTo>
                      <a:pt x="3761" y="2132"/>
                    </a:lnTo>
                    <a:lnTo>
                      <a:pt x="3761" y="2149"/>
                    </a:lnTo>
                    <a:lnTo>
                      <a:pt x="3778" y="2132"/>
                    </a:lnTo>
                    <a:lnTo>
                      <a:pt x="3865" y="2165"/>
                    </a:lnTo>
                    <a:lnTo>
                      <a:pt x="3882" y="2149"/>
                    </a:lnTo>
                    <a:lnTo>
                      <a:pt x="3900" y="2165"/>
                    </a:lnTo>
                    <a:lnTo>
                      <a:pt x="3865" y="2200"/>
                    </a:lnTo>
                    <a:lnTo>
                      <a:pt x="3919" y="2183"/>
                    </a:lnTo>
                    <a:lnTo>
                      <a:pt x="3953" y="2200"/>
                    </a:lnTo>
                    <a:lnTo>
                      <a:pt x="3987" y="2183"/>
                    </a:lnTo>
                    <a:lnTo>
                      <a:pt x="4023" y="2165"/>
                    </a:lnTo>
                    <a:lnTo>
                      <a:pt x="4075" y="2149"/>
                    </a:lnTo>
                    <a:lnTo>
                      <a:pt x="4126" y="2097"/>
                    </a:lnTo>
                    <a:lnTo>
                      <a:pt x="4143" y="2064"/>
                    </a:lnTo>
                    <a:lnTo>
                      <a:pt x="4213" y="2030"/>
                    </a:lnTo>
                    <a:lnTo>
                      <a:pt x="4301" y="1980"/>
                    </a:lnTo>
                    <a:lnTo>
                      <a:pt x="4423" y="1878"/>
                    </a:lnTo>
                    <a:lnTo>
                      <a:pt x="4527" y="1759"/>
                    </a:lnTo>
                    <a:lnTo>
                      <a:pt x="4545" y="1727"/>
                    </a:lnTo>
                    <a:lnTo>
                      <a:pt x="4580" y="1709"/>
                    </a:lnTo>
                    <a:lnTo>
                      <a:pt x="4580" y="1690"/>
                    </a:lnTo>
                    <a:lnTo>
                      <a:pt x="4564" y="1659"/>
                    </a:lnTo>
                    <a:lnTo>
                      <a:pt x="4545" y="1659"/>
                    </a:lnTo>
                    <a:lnTo>
                      <a:pt x="4527" y="1623"/>
                    </a:lnTo>
                    <a:lnTo>
                      <a:pt x="4527" y="1608"/>
                    </a:lnTo>
                    <a:lnTo>
                      <a:pt x="4527" y="1574"/>
                    </a:lnTo>
                    <a:lnTo>
                      <a:pt x="4614" y="1539"/>
                    </a:lnTo>
                    <a:lnTo>
                      <a:pt x="4754" y="1505"/>
                    </a:lnTo>
                    <a:lnTo>
                      <a:pt x="4788" y="1539"/>
                    </a:lnTo>
                    <a:lnTo>
                      <a:pt x="4823" y="1505"/>
                    </a:lnTo>
                    <a:lnTo>
                      <a:pt x="4894" y="1505"/>
                    </a:lnTo>
                    <a:lnTo>
                      <a:pt x="4928" y="1472"/>
                    </a:lnTo>
                    <a:lnTo>
                      <a:pt x="4980" y="1421"/>
                    </a:lnTo>
                    <a:lnTo>
                      <a:pt x="5014" y="1387"/>
                    </a:lnTo>
                    <a:lnTo>
                      <a:pt x="5014" y="1354"/>
                    </a:lnTo>
                    <a:lnTo>
                      <a:pt x="4980" y="1320"/>
                    </a:lnTo>
                    <a:lnTo>
                      <a:pt x="4998" y="1320"/>
                    </a:lnTo>
                    <a:lnTo>
                      <a:pt x="5014" y="1285"/>
                    </a:lnTo>
                    <a:lnTo>
                      <a:pt x="4998" y="1285"/>
                    </a:lnTo>
                    <a:lnTo>
                      <a:pt x="4998" y="1267"/>
                    </a:lnTo>
                    <a:lnTo>
                      <a:pt x="4980" y="1252"/>
                    </a:lnTo>
                    <a:lnTo>
                      <a:pt x="4980" y="1285"/>
                    </a:lnTo>
                    <a:lnTo>
                      <a:pt x="4962" y="1252"/>
                    </a:lnTo>
                    <a:lnTo>
                      <a:pt x="5014" y="1200"/>
                    </a:lnTo>
                    <a:lnTo>
                      <a:pt x="5050" y="1149"/>
                    </a:lnTo>
                    <a:lnTo>
                      <a:pt x="5050" y="1116"/>
                    </a:lnTo>
                    <a:lnTo>
                      <a:pt x="5118" y="997"/>
                    </a:lnTo>
                    <a:lnTo>
                      <a:pt x="5190" y="947"/>
                    </a:lnTo>
                    <a:lnTo>
                      <a:pt x="5207" y="947"/>
                    </a:lnTo>
                    <a:lnTo>
                      <a:pt x="5450" y="879"/>
                    </a:lnTo>
                    <a:lnTo>
                      <a:pt x="5763" y="794"/>
                    </a:lnTo>
                    <a:lnTo>
                      <a:pt x="5763" y="725"/>
                    </a:lnTo>
                    <a:lnTo>
                      <a:pt x="5835" y="693"/>
                    </a:lnTo>
                    <a:lnTo>
                      <a:pt x="5869" y="693"/>
                    </a:lnTo>
                    <a:lnTo>
                      <a:pt x="5869" y="607"/>
                    </a:lnTo>
                    <a:lnTo>
                      <a:pt x="5921" y="489"/>
                    </a:lnTo>
                    <a:lnTo>
                      <a:pt x="5904" y="405"/>
                    </a:lnTo>
                    <a:lnTo>
                      <a:pt x="5921" y="302"/>
                    </a:lnTo>
                    <a:lnTo>
                      <a:pt x="5921" y="269"/>
                    </a:lnTo>
                    <a:lnTo>
                      <a:pt x="6007" y="15"/>
                    </a:lnTo>
                    <a:lnTo>
                      <a:pt x="6025" y="15"/>
                    </a:lnTo>
                    <a:lnTo>
                      <a:pt x="6041" y="65"/>
                    </a:lnTo>
                    <a:lnTo>
                      <a:pt x="6148" y="15"/>
                    </a:lnTo>
                    <a:lnTo>
                      <a:pt x="6182" y="0"/>
                    </a:lnTo>
                    <a:lnTo>
                      <a:pt x="6233" y="32"/>
                    </a:lnTo>
                    <a:lnTo>
                      <a:pt x="6270" y="65"/>
                    </a:lnTo>
                    <a:lnTo>
                      <a:pt x="6355" y="422"/>
                    </a:lnTo>
                    <a:lnTo>
                      <a:pt x="6426" y="422"/>
                    </a:lnTo>
                    <a:lnTo>
                      <a:pt x="6444" y="438"/>
                    </a:lnTo>
                    <a:lnTo>
                      <a:pt x="6426" y="456"/>
                    </a:lnTo>
                    <a:lnTo>
                      <a:pt x="6478" y="540"/>
                    </a:lnTo>
                    <a:lnTo>
                      <a:pt x="6496" y="507"/>
                    </a:lnTo>
                    <a:lnTo>
                      <a:pt x="6548" y="574"/>
                    </a:lnTo>
                    <a:lnTo>
                      <a:pt x="6530" y="592"/>
                    </a:lnTo>
                    <a:lnTo>
                      <a:pt x="6565" y="592"/>
                    </a:lnTo>
                    <a:lnTo>
                      <a:pt x="6530" y="659"/>
                    </a:lnTo>
                    <a:lnTo>
                      <a:pt x="6512" y="659"/>
                    </a:lnTo>
                    <a:lnTo>
                      <a:pt x="6478" y="676"/>
                    </a:lnTo>
                    <a:lnTo>
                      <a:pt x="6478" y="710"/>
                    </a:lnTo>
                    <a:lnTo>
                      <a:pt x="6462" y="725"/>
                    </a:lnTo>
                    <a:lnTo>
                      <a:pt x="6444" y="710"/>
                    </a:lnTo>
                    <a:lnTo>
                      <a:pt x="6444" y="761"/>
                    </a:lnTo>
                    <a:lnTo>
                      <a:pt x="6426" y="743"/>
                    </a:lnTo>
                    <a:lnTo>
                      <a:pt x="6407" y="794"/>
                    </a:lnTo>
                    <a:lnTo>
                      <a:pt x="6373" y="761"/>
                    </a:lnTo>
                    <a:lnTo>
                      <a:pt x="6355" y="794"/>
                    </a:lnTo>
                    <a:lnTo>
                      <a:pt x="6321" y="794"/>
                    </a:lnTo>
                    <a:lnTo>
                      <a:pt x="6304" y="845"/>
                    </a:lnTo>
                    <a:lnTo>
                      <a:pt x="6286" y="845"/>
                    </a:lnTo>
                    <a:lnTo>
                      <a:pt x="6304" y="794"/>
                    </a:lnTo>
                    <a:lnTo>
                      <a:pt x="6270" y="777"/>
                    </a:lnTo>
                    <a:lnTo>
                      <a:pt x="6252" y="829"/>
                    </a:lnTo>
                    <a:lnTo>
                      <a:pt x="6252" y="913"/>
                    </a:lnTo>
                    <a:lnTo>
                      <a:pt x="6233" y="947"/>
                    </a:lnTo>
                    <a:lnTo>
                      <a:pt x="6217" y="947"/>
                    </a:lnTo>
                    <a:lnTo>
                      <a:pt x="6199" y="947"/>
                    </a:lnTo>
                    <a:lnTo>
                      <a:pt x="6182" y="1015"/>
                    </a:lnTo>
                    <a:lnTo>
                      <a:pt x="6148" y="997"/>
                    </a:lnTo>
                    <a:lnTo>
                      <a:pt x="6148" y="1066"/>
                    </a:lnTo>
                    <a:lnTo>
                      <a:pt x="6130" y="1015"/>
                    </a:lnTo>
                    <a:lnTo>
                      <a:pt x="6077" y="1066"/>
                    </a:lnTo>
                    <a:lnTo>
                      <a:pt x="6077" y="1099"/>
                    </a:lnTo>
                    <a:lnTo>
                      <a:pt x="6077" y="1116"/>
                    </a:lnTo>
                    <a:lnTo>
                      <a:pt x="6059" y="1116"/>
                    </a:lnTo>
                    <a:lnTo>
                      <a:pt x="6077" y="1166"/>
                    </a:lnTo>
                    <a:lnTo>
                      <a:pt x="6041" y="1185"/>
                    </a:lnTo>
                    <a:lnTo>
                      <a:pt x="6041" y="1267"/>
                    </a:lnTo>
                    <a:lnTo>
                      <a:pt x="6025" y="1267"/>
                    </a:lnTo>
                    <a:lnTo>
                      <a:pt x="6041" y="1285"/>
                    </a:lnTo>
                    <a:lnTo>
                      <a:pt x="6025" y="1336"/>
                    </a:lnTo>
                    <a:lnTo>
                      <a:pt x="6041" y="1370"/>
                    </a:lnTo>
                    <a:lnTo>
                      <a:pt x="6059" y="1403"/>
                    </a:lnTo>
                    <a:lnTo>
                      <a:pt x="6041" y="1421"/>
                    </a:lnTo>
                    <a:lnTo>
                      <a:pt x="6041" y="1438"/>
                    </a:lnTo>
                    <a:lnTo>
                      <a:pt x="6025" y="1455"/>
                    </a:lnTo>
                    <a:lnTo>
                      <a:pt x="6025" y="1472"/>
                    </a:lnTo>
                    <a:lnTo>
                      <a:pt x="6025" y="1505"/>
                    </a:lnTo>
                    <a:lnTo>
                      <a:pt x="6041" y="1505"/>
                    </a:lnTo>
                    <a:lnTo>
                      <a:pt x="6059" y="1490"/>
                    </a:lnTo>
                    <a:lnTo>
                      <a:pt x="6095" y="1505"/>
                    </a:lnTo>
                    <a:lnTo>
                      <a:pt x="6111" y="1555"/>
                    </a:lnTo>
                    <a:lnTo>
                      <a:pt x="6111" y="1574"/>
                    </a:lnTo>
                    <a:lnTo>
                      <a:pt x="6148" y="1574"/>
                    </a:lnTo>
                    <a:lnTo>
                      <a:pt x="6148" y="1608"/>
                    </a:lnTo>
                    <a:lnTo>
                      <a:pt x="6182" y="1623"/>
                    </a:lnTo>
                    <a:lnTo>
                      <a:pt x="6233" y="1591"/>
                    </a:lnTo>
                    <a:lnTo>
                      <a:pt x="6233" y="1574"/>
                    </a:lnTo>
                    <a:lnTo>
                      <a:pt x="6233" y="1555"/>
                    </a:lnTo>
                    <a:lnTo>
                      <a:pt x="6217" y="1523"/>
                    </a:lnTo>
                    <a:lnTo>
                      <a:pt x="6199" y="1523"/>
                    </a:lnTo>
                    <a:lnTo>
                      <a:pt x="6182" y="1505"/>
                    </a:lnTo>
                    <a:lnTo>
                      <a:pt x="6199" y="1505"/>
                    </a:lnTo>
                    <a:lnTo>
                      <a:pt x="6233" y="1523"/>
                    </a:lnTo>
                    <a:lnTo>
                      <a:pt x="6270" y="1591"/>
                    </a:lnTo>
                    <a:lnTo>
                      <a:pt x="6270" y="1623"/>
                    </a:lnTo>
                    <a:lnTo>
                      <a:pt x="6252" y="1623"/>
                    </a:lnTo>
                    <a:lnTo>
                      <a:pt x="6217" y="1623"/>
                    </a:lnTo>
                    <a:lnTo>
                      <a:pt x="6182" y="1641"/>
                    </a:lnTo>
                    <a:lnTo>
                      <a:pt x="6182" y="1674"/>
                    </a:lnTo>
                    <a:lnTo>
                      <a:pt x="6148" y="1674"/>
                    </a:lnTo>
                    <a:lnTo>
                      <a:pt x="6130" y="1623"/>
                    </a:lnTo>
                    <a:lnTo>
                      <a:pt x="6111" y="1623"/>
                    </a:lnTo>
                    <a:lnTo>
                      <a:pt x="6111" y="1659"/>
                    </a:lnTo>
                    <a:lnTo>
                      <a:pt x="6095" y="1674"/>
                    </a:lnTo>
                    <a:lnTo>
                      <a:pt x="6077" y="1709"/>
                    </a:lnTo>
                    <a:lnTo>
                      <a:pt x="6059" y="1709"/>
                    </a:lnTo>
                    <a:lnTo>
                      <a:pt x="6041" y="1743"/>
                    </a:lnTo>
                    <a:lnTo>
                      <a:pt x="6025" y="1743"/>
                    </a:lnTo>
                    <a:lnTo>
                      <a:pt x="6025" y="1709"/>
                    </a:lnTo>
                    <a:lnTo>
                      <a:pt x="6007" y="1690"/>
                    </a:lnTo>
                    <a:lnTo>
                      <a:pt x="6007" y="1709"/>
                    </a:lnTo>
                    <a:lnTo>
                      <a:pt x="6007" y="1759"/>
                    </a:lnTo>
                    <a:lnTo>
                      <a:pt x="5955" y="1810"/>
                    </a:lnTo>
                    <a:lnTo>
                      <a:pt x="5939" y="1792"/>
                    </a:lnTo>
                    <a:lnTo>
                      <a:pt x="5904" y="1810"/>
                    </a:lnTo>
                    <a:lnTo>
                      <a:pt x="5885" y="1826"/>
                    </a:lnTo>
                    <a:lnTo>
                      <a:pt x="5869" y="1845"/>
                    </a:lnTo>
                    <a:lnTo>
                      <a:pt x="5851" y="1826"/>
                    </a:lnTo>
                    <a:lnTo>
                      <a:pt x="5835" y="1845"/>
                    </a:lnTo>
                    <a:lnTo>
                      <a:pt x="5781" y="1861"/>
                    </a:lnTo>
                    <a:lnTo>
                      <a:pt x="5747" y="1878"/>
                    </a:lnTo>
                    <a:lnTo>
                      <a:pt x="5729" y="1861"/>
                    </a:lnTo>
                    <a:lnTo>
                      <a:pt x="5711" y="1911"/>
                    </a:lnTo>
                    <a:lnTo>
                      <a:pt x="5659" y="1928"/>
                    </a:lnTo>
                    <a:lnTo>
                      <a:pt x="5642" y="1962"/>
                    </a:lnTo>
                    <a:lnTo>
                      <a:pt x="5625" y="1980"/>
                    </a:lnTo>
                    <a:lnTo>
                      <a:pt x="5607" y="2030"/>
                    </a:lnTo>
                    <a:lnTo>
                      <a:pt x="5591" y="2030"/>
                    </a:lnTo>
                    <a:lnTo>
                      <a:pt x="5573" y="2014"/>
                    </a:lnTo>
                    <a:lnTo>
                      <a:pt x="5573" y="2082"/>
                    </a:lnTo>
                    <a:lnTo>
                      <a:pt x="5573" y="2097"/>
                    </a:lnTo>
                    <a:lnTo>
                      <a:pt x="5555" y="2132"/>
                    </a:lnTo>
                    <a:lnTo>
                      <a:pt x="5537" y="2149"/>
                    </a:lnTo>
                    <a:lnTo>
                      <a:pt x="5555" y="2149"/>
                    </a:lnTo>
                    <a:lnTo>
                      <a:pt x="5573" y="2149"/>
                    </a:lnTo>
                    <a:lnTo>
                      <a:pt x="5591" y="2149"/>
                    </a:lnTo>
                    <a:lnTo>
                      <a:pt x="5591" y="2132"/>
                    </a:lnTo>
                    <a:lnTo>
                      <a:pt x="5607" y="2149"/>
                    </a:lnTo>
                    <a:lnTo>
                      <a:pt x="5607" y="2183"/>
                    </a:lnTo>
                    <a:lnTo>
                      <a:pt x="5607" y="2334"/>
                    </a:lnTo>
                    <a:lnTo>
                      <a:pt x="5607" y="2285"/>
                    </a:lnTo>
                    <a:lnTo>
                      <a:pt x="5607" y="2267"/>
                    </a:lnTo>
                    <a:lnTo>
                      <a:pt x="5607" y="2285"/>
                    </a:lnTo>
                    <a:lnTo>
                      <a:pt x="5607" y="2319"/>
                    </a:lnTo>
                    <a:lnTo>
                      <a:pt x="5607" y="2334"/>
                    </a:lnTo>
                    <a:lnTo>
                      <a:pt x="5607" y="2369"/>
                    </a:lnTo>
                    <a:lnTo>
                      <a:pt x="5591" y="2403"/>
                    </a:lnTo>
                    <a:lnTo>
                      <a:pt x="5573" y="2403"/>
                    </a:lnTo>
                    <a:lnTo>
                      <a:pt x="5573" y="2437"/>
                    </a:lnTo>
                    <a:lnTo>
                      <a:pt x="5537" y="2488"/>
                    </a:lnTo>
                    <a:lnTo>
                      <a:pt x="5520" y="2588"/>
                    </a:lnTo>
                    <a:lnTo>
                      <a:pt x="5484" y="2588"/>
                    </a:lnTo>
                    <a:lnTo>
                      <a:pt x="5503" y="2557"/>
                    </a:lnTo>
                    <a:lnTo>
                      <a:pt x="5484" y="2539"/>
                    </a:lnTo>
                    <a:lnTo>
                      <a:pt x="5450" y="2539"/>
                    </a:lnTo>
                    <a:lnTo>
                      <a:pt x="5381" y="2488"/>
                    </a:lnTo>
                    <a:lnTo>
                      <a:pt x="5362" y="2470"/>
                    </a:lnTo>
                    <a:lnTo>
                      <a:pt x="5346" y="2421"/>
                    </a:lnTo>
                    <a:lnTo>
                      <a:pt x="5328" y="2437"/>
                    </a:lnTo>
                    <a:lnTo>
                      <a:pt x="5346" y="2470"/>
                    </a:lnTo>
                    <a:lnTo>
                      <a:pt x="5362" y="2505"/>
                    </a:lnTo>
                    <a:lnTo>
                      <a:pt x="5398" y="2539"/>
                    </a:lnTo>
                    <a:lnTo>
                      <a:pt x="5398" y="2588"/>
                    </a:lnTo>
                    <a:lnTo>
                      <a:pt x="5433" y="2606"/>
                    </a:lnTo>
                    <a:lnTo>
                      <a:pt x="5450" y="2639"/>
                    </a:lnTo>
                    <a:lnTo>
                      <a:pt x="5484" y="2639"/>
                    </a:lnTo>
                    <a:lnTo>
                      <a:pt x="5484" y="2675"/>
                    </a:lnTo>
                    <a:lnTo>
                      <a:pt x="5468" y="2708"/>
                    </a:lnTo>
                    <a:lnTo>
                      <a:pt x="5484" y="2708"/>
                    </a:lnTo>
                    <a:lnTo>
                      <a:pt x="5503" y="2724"/>
                    </a:lnTo>
                    <a:lnTo>
                      <a:pt x="5484" y="2860"/>
                    </a:lnTo>
                    <a:lnTo>
                      <a:pt x="5484" y="2911"/>
                    </a:lnTo>
                    <a:lnTo>
                      <a:pt x="5468" y="2893"/>
                    </a:lnTo>
                    <a:lnTo>
                      <a:pt x="5484" y="2860"/>
                    </a:lnTo>
                    <a:lnTo>
                      <a:pt x="5484" y="2844"/>
                    </a:lnTo>
                    <a:lnTo>
                      <a:pt x="5484" y="2793"/>
                    </a:lnTo>
                    <a:lnTo>
                      <a:pt x="5468" y="2860"/>
                    </a:lnTo>
                    <a:lnTo>
                      <a:pt x="5450" y="2995"/>
                    </a:lnTo>
                    <a:lnTo>
                      <a:pt x="5416" y="3029"/>
                    </a:lnTo>
                    <a:lnTo>
                      <a:pt x="5398" y="3131"/>
                    </a:lnTo>
                    <a:lnTo>
                      <a:pt x="5381" y="3098"/>
                    </a:lnTo>
                    <a:lnTo>
                      <a:pt x="5381" y="3013"/>
                    </a:lnTo>
                    <a:lnTo>
                      <a:pt x="5416" y="2893"/>
                    </a:lnTo>
                    <a:lnTo>
                      <a:pt x="5381" y="2911"/>
                    </a:lnTo>
                    <a:lnTo>
                      <a:pt x="5362" y="2911"/>
                    </a:lnTo>
                    <a:lnTo>
                      <a:pt x="5381" y="2877"/>
                    </a:lnTo>
                    <a:lnTo>
                      <a:pt x="5362" y="2877"/>
                    </a:lnTo>
                    <a:lnTo>
                      <a:pt x="5381" y="2844"/>
                    </a:lnTo>
                    <a:lnTo>
                      <a:pt x="5346" y="2860"/>
                    </a:lnTo>
                    <a:lnTo>
                      <a:pt x="5346" y="2809"/>
                    </a:lnTo>
                    <a:lnTo>
                      <a:pt x="5328" y="2844"/>
                    </a:lnTo>
                    <a:lnTo>
                      <a:pt x="5277" y="2809"/>
                    </a:lnTo>
                    <a:lnTo>
                      <a:pt x="5259" y="2742"/>
                    </a:lnTo>
                    <a:lnTo>
                      <a:pt x="5311" y="2742"/>
                    </a:lnTo>
                    <a:lnTo>
                      <a:pt x="5277" y="2724"/>
                    </a:lnTo>
                    <a:lnTo>
                      <a:pt x="5277" y="2708"/>
                    </a:lnTo>
                    <a:lnTo>
                      <a:pt x="5242" y="2708"/>
                    </a:lnTo>
                    <a:lnTo>
                      <a:pt x="5242" y="2675"/>
                    </a:lnTo>
                    <a:lnTo>
                      <a:pt x="5259" y="2690"/>
                    </a:lnTo>
                    <a:lnTo>
                      <a:pt x="5259" y="2675"/>
                    </a:lnTo>
                    <a:lnTo>
                      <a:pt x="5259" y="2639"/>
                    </a:lnTo>
                    <a:lnTo>
                      <a:pt x="5259" y="2606"/>
                    </a:lnTo>
                    <a:lnTo>
                      <a:pt x="5242" y="2624"/>
                    </a:lnTo>
                    <a:lnTo>
                      <a:pt x="5242" y="2588"/>
                    </a:lnTo>
                    <a:lnTo>
                      <a:pt x="5242" y="2539"/>
                    </a:lnTo>
                    <a:lnTo>
                      <a:pt x="5277" y="2521"/>
                    </a:lnTo>
                    <a:lnTo>
                      <a:pt x="5294" y="2488"/>
                    </a:lnTo>
                    <a:lnTo>
                      <a:pt x="5242" y="2488"/>
                    </a:lnTo>
                    <a:lnTo>
                      <a:pt x="5242" y="2521"/>
                    </a:lnTo>
                    <a:lnTo>
                      <a:pt x="5171" y="2588"/>
                    </a:lnTo>
                    <a:lnTo>
                      <a:pt x="5207" y="2624"/>
                    </a:lnTo>
                    <a:lnTo>
                      <a:pt x="5207" y="2724"/>
                    </a:lnTo>
                    <a:lnTo>
                      <a:pt x="5207" y="2775"/>
                    </a:lnTo>
                    <a:lnTo>
                      <a:pt x="5242" y="2826"/>
                    </a:lnTo>
                    <a:lnTo>
                      <a:pt x="5190" y="2793"/>
                    </a:lnTo>
                    <a:lnTo>
                      <a:pt x="5259" y="2844"/>
                    </a:lnTo>
                    <a:lnTo>
                      <a:pt x="5277" y="2893"/>
                    </a:lnTo>
                    <a:lnTo>
                      <a:pt x="5242" y="2860"/>
                    </a:lnTo>
                    <a:lnTo>
                      <a:pt x="5225" y="2877"/>
                    </a:lnTo>
                    <a:lnTo>
                      <a:pt x="5190" y="2860"/>
                    </a:lnTo>
                    <a:lnTo>
                      <a:pt x="5190" y="2877"/>
                    </a:lnTo>
                    <a:lnTo>
                      <a:pt x="5153" y="2844"/>
                    </a:lnTo>
                    <a:lnTo>
                      <a:pt x="5153" y="2860"/>
                    </a:lnTo>
                    <a:lnTo>
                      <a:pt x="5118" y="2826"/>
                    </a:lnTo>
                    <a:lnTo>
                      <a:pt x="5118" y="2844"/>
                    </a:lnTo>
                    <a:lnTo>
                      <a:pt x="5136" y="2860"/>
                    </a:lnTo>
                    <a:lnTo>
                      <a:pt x="5153" y="2877"/>
                    </a:lnTo>
                    <a:lnTo>
                      <a:pt x="5207" y="2893"/>
                    </a:lnTo>
                    <a:lnTo>
                      <a:pt x="5242" y="2911"/>
                    </a:lnTo>
                    <a:lnTo>
                      <a:pt x="5294" y="2945"/>
                    </a:lnTo>
                    <a:lnTo>
                      <a:pt x="5294" y="2962"/>
                    </a:lnTo>
                    <a:lnTo>
                      <a:pt x="5294" y="2995"/>
                    </a:lnTo>
                    <a:lnTo>
                      <a:pt x="5294" y="3013"/>
                    </a:lnTo>
                    <a:lnTo>
                      <a:pt x="5277" y="3013"/>
                    </a:lnTo>
                    <a:lnTo>
                      <a:pt x="5225" y="2980"/>
                    </a:lnTo>
                    <a:lnTo>
                      <a:pt x="5171" y="2928"/>
                    </a:lnTo>
                    <a:lnTo>
                      <a:pt x="5259" y="3029"/>
                    </a:lnTo>
                    <a:lnTo>
                      <a:pt x="5311" y="3029"/>
                    </a:lnTo>
                    <a:lnTo>
                      <a:pt x="5277" y="3047"/>
                    </a:lnTo>
                    <a:lnTo>
                      <a:pt x="5328" y="3081"/>
                    </a:lnTo>
                    <a:lnTo>
                      <a:pt x="5328" y="3098"/>
                    </a:lnTo>
                    <a:lnTo>
                      <a:pt x="5311" y="3081"/>
                    </a:lnTo>
                    <a:lnTo>
                      <a:pt x="5294" y="3081"/>
                    </a:lnTo>
                    <a:lnTo>
                      <a:pt x="5294" y="3098"/>
                    </a:lnTo>
                    <a:lnTo>
                      <a:pt x="5311" y="3114"/>
                    </a:lnTo>
                    <a:lnTo>
                      <a:pt x="5294" y="3114"/>
                    </a:lnTo>
                    <a:lnTo>
                      <a:pt x="5242" y="3081"/>
                    </a:lnTo>
                    <a:lnTo>
                      <a:pt x="5207" y="3063"/>
                    </a:lnTo>
                    <a:lnTo>
                      <a:pt x="5225" y="3098"/>
                    </a:lnTo>
                    <a:lnTo>
                      <a:pt x="5277" y="3131"/>
                    </a:lnTo>
                    <a:lnTo>
                      <a:pt x="5294" y="3131"/>
                    </a:lnTo>
                    <a:lnTo>
                      <a:pt x="5328" y="3149"/>
                    </a:lnTo>
                    <a:lnTo>
                      <a:pt x="5328" y="3164"/>
                    </a:lnTo>
                    <a:lnTo>
                      <a:pt x="5346" y="3164"/>
                    </a:lnTo>
                    <a:lnTo>
                      <a:pt x="5311" y="3199"/>
                    </a:lnTo>
                    <a:lnTo>
                      <a:pt x="5277" y="3164"/>
                    </a:lnTo>
                    <a:lnTo>
                      <a:pt x="5259" y="3149"/>
                    </a:lnTo>
                    <a:lnTo>
                      <a:pt x="5207" y="3149"/>
                    </a:lnTo>
                    <a:lnTo>
                      <a:pt x="5207" y="3131"/>
                    </a:lnTo>
                    <a:lnTo>
                      <a:pt x="5190" y="3149"/>
                    </a:lnTo>
                    <a:lnTo>
                      <a:pt x="5259" y="3164"/>
                    </a:lnTo>
                    <a:lnTo>
                      <a:pt x="5259" y="3199"/>
                    </a:lnTo>
                    <a:lnTo>
                      <a:pt x="5311" y="3217"/>
                    </a:lnTo>
                    <a:lnTo>
                      <a:pt x="5346" y="3217"/>
                    </a:lnTo>
                    <a:lnTo>
                      <a:pt x="5346" y="3199"/>
                    </a:lnTo>
                    <a:lnTo>
                      <a:pt x="5362" y="3199"/>
                    </a:lnTo>
                    <a:lnTo>
                      <a:pt x="5398" y="3199"/>
                    </a:lnTo>
                    <a:lnTo>
                      <a:pt x="5433" y="3250"/>
                    </a:lnTo>
                    <a:lnTo>
                      <a:pt x="5416" y="3250"/>
                    </a:lnTo>
                    <a:lnTo>
                      <a:pt x="5398" y="3250"/>
                    </a:lnTo>
                    <a:lnTo>
                      <a:pt x="5381" y="3267"/>
                    </a:lnTo>
                    <a:lnTo>
                      <a:pt x="5346" y="3267"/>
                    </a:lnTo>
                    <a:lnTo>
                      <a:pt x="5311" y="3282"/>
                    </a:lnTo>
                    <a:lnTo>
                      <a:pt x="5277" y="3282"/>
                    </a:lnTo>
                    <a:lnTo>
                      <a:pt x="5242" y="3300"/>
                    </a:lnTo>
                    <a:lnTo>
                      <a:pt x="5207" y="3319"/>
                    </a:lnTo>
                    <a:lnTo>
                      <a:pt x="5153" y="3335"/>
                    </a:lnTo>
                    <a:lnTo>
                      <a:pt x="5118" y="3335"/>
                    </a:lnTo>
                    <a:lnTo>
                      <a:pt x="5068" y="3350"/>
                    </a:lnTo>
                    <a:lnTo>
                      <a:pt x="4998" y="3368"/>
                    </a:lnTo>
                    <a:lnTo>
                      <a:pt x="4946" y="3386"/>
                    </a:lnTo>
                    <a:lnTo>
                      <a:pt x="4894" y="3401"/>
                    </a:lnTo>
                    <a:lnTo>
                      <a:pt x="4823" y="3418"/>
                    </a:lnTo>
                    <a:lnTo>
                      <a:pt x="4771" y="3436"/>
                    </a:lnTo>
                    <a:lnTo>
                      <a:pt x="4702" y="3455"/>
                    </a:lnTo>
                    <a:lnTo>
                      <a:pt x="4632" y="3470"/>
                    </a:lnTo>
                    <a:lnTo>
                      <a:pt x="4564" y="3486"/>
                    </a:lnTo>
                    <a:lnTo>
                      <a:pt x="4491" y="3504"/>
                    </a:lnTo>
                    <a:lnTo>
                      <a:pt x="4423" y="3519"/>
                    </a:lnTo>
                    <a:lnTo>
                      <a:pt x="4354" y="3537"/>
                    </a:lnTo>
                    <a:lnTo>
                      <a:pt x="4284" y="3554"/>
                    </a:lnTo>
                    <a:lnTo>
                      <a:pt x="4213" y="3571"/>
                    </a:lnTo>
                    <a:lnTo>
                      <a:pt x="4143" y="3588"/>
                    </a:lnTo>
                    <a:lnTo>
                      <a:pt x="4075" y="3606"/>
                    </a:lnTo>
                    <a:lnTo>
                      <a:pt x="4006" y="3622"/>
                    </a:lnTo>
                    <a:lnTo>
                      <a:pt x="3935" y="3639"/>
                    </a:lnTo>
                    <a:lnTo>
                      <a:pt x="3865" y="3655"/>
                    </a:lnTo>
                    <a:lnTo>
                      <a:pt x="3796" y="3655"/>
                    </a:lnTo>
                    <a:lnTo>
                      <a:pt x="3727" y="3673"/>
                    </a:lnTo>
                    <a:lnTo>
                      <a:pt x="3657" y="3690"/>
                    </a:lnTo>
                    <a:lnTo>
                      <a:pt x="3605" y="3690"/>
                    </a:lnTo>
                    <a:lnTo>
                      <a:pt x="3534" y="3706"/>
                    </a:lnTo>
                    <a:lnTo>
                      <a:pt x="3465" y="3706"/>
                    </a:lnTo>
                    <a:lnTo>
                      <a:pt x="3412" y="3706"/>
                    </a:lnTo>
                    <a:lnTo>
                      <a:pt x="3344" y="3724"/>
                    </a:lnTo>
                    <a:lnTo>
                      <a:pt x="3273" y="3724"/>
                    </a:lnTo>
                    <a:lnTo>
                      <a:pt x="3204" y="3724"/>
                    </a:lnTo>
                    <a:lnTo>
                      <a:pt x="3152" y="3724"/>
                    </a:lnTo>
                    <a:lnTo>
                      <a:pt x="3064" y="3724"/>
                    </a:lnTo>
                    <a:lnTo>
                      <a:pt x="2996" y="3742"/>
                    </a:lnTo>
                    <a:lnTo>
                      <a:pt x="2925" y="3742"/>
                    </a:lnTo>
                    <a:lnTo>
                      <a:pt x="2855" y="3742"/>
                    </a:lnTo>
                    <a:lnTo>
                      <a:pt x="2786" y="3742"/>
                    </a:lnTo>
                    <a:lnTo>
                      <a:pt x="2716" y="3742"/>
                    </a:lnTo>
                    <a:lnTo>
                      <a:pt x="2647" y="3742"/>
                    </a:lnTo>
                    <a:lnTo>
                      <a:pt x="2559" y="3742"/>
                    </a:lnTo>
                    <a:lnTo>
                      <a:pt x="2490" y="3757"/>
                    </a:lnTo>
                    <a:lnTo>
                      <a:pt x="2419" y="3757"/>
                    </a:lnTo>
                    <a:lnTo>
                      <a:pt x="2351" y="3757"/>
                    </a:lnTo>
                    <a:lnTo>
                      <a:pt x="2281" y="3757"/>
                    </a:lnTo>
                    <a:lnTo>
                      <a:pt x="2211" y="3757"/>
                    </a:lnTo>
                    <a:lnTo>
                      <a:pt x="2159" y="3757"/>
                    </a:lnTo>
                    <a:lnTo>
                      <a:pt x="2091" y="3757"/>
                    </a:lnTo>
                    <a:lnTo>
                      <a:pt x="2037" y="3757"/>
                    </a:lnTo>
                    <a:lnTo>
                      <a:pt x="1967" y="3757"/>
                    </a:lnTo>
                    <a:lnTo>
                      <a:pt x="1915" y="3757"/>
                    </a:lnTo>
                    <a:lnTo>
                      <a:pt x="1862" y="3757"/>
                    </a:lnTo>
                    <a:lnTo>
                      <a:pt x="1811" y="3757"/>
                    </a:lnTo>
                    <a:lnTo>
                      <a:pt x="1759" y="3757"/>
                    </a:lnTo>
                    <a:lnTo>
                      <a:pt x="1724" y="3757"/>
                    </a:lnTo>
                    <a:lnTo>
                      <a:pt x="1688" y="3757"/>
                    </a:lnTo>
                    <a:lnTo>
                      <a:pt x="1636" y="3757"/>
                    </a:lnTo>
                    <a:lnTo>
                      <a:pt x="1618" y="3757"/>
                    </a:lnTo>
                    <a:lnTo>
                      <a:pt x="1584" y="3757"/>
                    </a:lnTo>
                    <a:lnTo>
                      <a:pt x="1567" y="3757"/>
                    </a:lnTo>
                    <a:lnTo>
                      <a:pt x="1548" y="3757"/>
                    </a:lnTo>
                    <a:lnTo>
                      <a:pt x="1532" y="3757"/>
                    </a:lnTo>
                    <a:lnTo>
                      <a:pt x="1514" y="3757"/>
                    </a:lnTo>
                    <a:lnTo>
                      <a:pt x="417" y="3757"/>
                    </a:lnTo>
                    <a:lnTo>
                      <a:pt x="417" y="3655"/>
                    </a:lnTo>
                    <a:lnTo>
                      <a:pt x="417" y="3639"/>
                    </a:lnTo>
                    <a:lnTo>
                      <a:pt x="417" y="3606"/>
                    </a:lnTo>
                    <a:lnTo>
                      <a:pt x="417" y="3571"/>
                    </a:lnTo>
                    <a:lnTo>
                      <a:pt x="399" y="3519"/>
                    </a:lnTo>
                    <a:lnTo>
                      <a:pt x="399" y="3470"/>
                    </a:lnTo>
                    <a:lnTo>
                      <a:pt x="399" y="3401"/>
                    </a:lnTo>
                    <a:lnTo>
                      <a:pt x="399" y="3350"/>
                    </a:lnTo>
                    <a:lnTo>
                      <a:pt x="383" y="3282"/>
                    </a:lnTo>
                    <a:lnTo>
                      <a:pt x="383" y="3199"/>
                    </a:lnTo>
                    <a:lnTo>
                      <a:pt x="383" y="3131"/>
                    </a:lnTo>
                    <a:lnTo>
                      <a:pt x="365" y="3063"/>
                    </a:lnTo>
                    <a:lnTo>
                      <a:pt x="365" y="2980"/>
                    </a:lnTo>
                    <a:lnTo>
                      <a:pt x="347" y="2911"/>
                    </a:lnTo>
                    <a:lnTo>
                      <a:pt x="347" y="2826"/>
                    </a:lnTo>
                    <a:lnTo>
                      <a:pt x="330" y="2757"/>
                    </a:lnTo>
                    <a:lnTo>
                      <a:pt x="330" y="2708"/>
                    </a:lnTo>
                    <a:lnTo>
                      <a:pt x="330" y="2639"/>
                    </a:lnTo>
                    <a:lnTo>
                      <a:pt x="312" y="2588"/>
                    </a:lnTo>
                    <a:lnTo>
                      <a:pt x="312" y="2521"/>
                    </a:lnTo>
                    <a:lnTo>
                      <a:pt x="312" y="2452"/>
                    </a:lnTo>
                    <a:lnTo>
                      <a:pt x="312" y="2403"/>
                    </a:lnTo>
                    <a:lnTo>
                      <a:pt x="312" y="2334"/>
                    </a:lnTo>
                    <a:lnTo>
                      <a:pt x="312" y="2285"/>
                    </a:lnTo>
                    <a:lnTo>
                      <a:pt x="312" y="2216"/>
                    </a:lnTo>
                    <a:lnTo>
                      <a:pt x="312" y="2165"/>
                    </a:lnTo>
                    <a:lnTo>
                      <a:pt x="312" y="2116"/>
                    </a:lnTo>
                    <a:lnTo>
                      <a:pt x="312" y="2047"/>
                    </a:lnTo>
                    <a:lnTo>
                      <a:pt x="312" y="1997"/>
                    </a:lnTo>
                    <a:lnTo>
                      <a:pt x="312" y="1946"/>
                    </a:lnTo>
                    <a:lnTo>
                      <a:pt x="312" y="1895"/>
                    </a:lnTo>
                    <a:lnTo>
                      <a:pt x="330" y="1845"/>
                    </a:lnTo>
                    <a:lnTo>
                      <a:pt x="330" y="1792"/>
                    </a:lnTo>
                    <a:lnTo>
                      <a:pt x="330" y="1743"/>
                    </a:lnTo>
                    <a:lnTo>
                      <a:pt x="330" y="1690"/>
                    </a:lnTo>
                    <a:lnTo>
                      <a:pt x="312" y="1641"/>
                    </a:lnTo>
                    <a:lnTo>
                      <a:pt x="312" y="1591"/>
                    </a:lnTo>
                    <a:lnTo>
                      <a:pt x="312" y="1523"/>
                    </a:lnTo>
                    <a:lnTo>
                      <a:pt x="295" y="1472"/>
                    </a:lnTo>
                    <a:lnTo>
                      <a:pt x="295" y="1403"/>
                    </a:lnTo>
                    <a:lnTo>
                      <a:pt x="278" y="1354"/>
                    </a:lnTo>
                    <a:lnTo>
                      <a:pt x="278" y="1285"/>
                    </a:lnTo>
                    <a:lnTo>
                      <a:pt x="261" y="1218"/>
                    </a:lnTo>
                    <a:lnTo>
                      <a:pt x="261" y="1166"/>
                    </a:lnTo>
                    <a:lnTo>
                      <a:pt x="243" y="1099"/>
                    </a:lnTo>
                    <a:lnTo>
                      <a:pt x="227" y="1049"/>
                    </a:lnTo>
                    <a:lnTo>
                      <a:pt x="227" y="997"/>
                    </a:lnTo>
                    <a:lnTo>
                      <a:pt x="209" y="947"/>
                    </a:lnTo>
                    <a:lnTo>
                      <a:pt x="209" y="895"/>
                    </a:lnTo>
                    <a:lnTo>
                      <a:pt x="191" y="861"/>
                    </a:lnTo>
                    <a:lnTo>
                      <a:pt x="191" y="829"/>
                    </a:lnTo>
                    <a:lnTo>
                      <a:pt x="175" y="761"/>
                    </a:lnTo>
                    <a:lnTo>
                      <a:pt x="156" y="710"/>
                    </a:lnTo>
                    <a:lnTo>
                      <a:pt x="139" y="643"/>
                    </a:lnTo>
                    <a:lnTo>
                      <a:pt x="104" y="557"/>
                    </a:lnTo>
                    <a:lnTo>
                      <a:pt x="86" y="489"/>
                    </a:lnTo>
                    <a:lnTo>
                      <a:pt x="68" y="422"/>
                    </a:lnTo>
                    <a:lnTo>
                      <a:pt x="52" y="354"/>
                    </a:lnTo>
                    <a:lnTo>
                      <a:pt x="34" y="302"/>
                    </a:lnTo>
                    <a:lnTo>
                      <a:pt x="17" y="253"/>
                    </a:lnTo>
                    <a:lnTo>
                      <a:pt x="0" y="218"/>
                    </a:lnTo>
                    <a:lnTo>
                      <a:pt x="34" y="218"/>
                    </a:lnTo>
                    <a:close/>
                  </a:path>
                </a:pathLst>
              </a:custGeom>
              <a:solidFill>
                <a:srgbClr val="00B400"/>
              </a:solidFill>
              <a:ln w="9525">
                <a:noFill/>
                <a:round/>
                <a:headEnd/>
                <a:tailEnd/>
              </a:ln>
            </p:spPr>
            <p:txBody>
              <a:bodyPr/>
              <a:lstStyle/>
              <a:p>
                <a:endParaRPr lang="en-US"/>
              </a:p>
            </p:txBody>
          </p:sp>
          <p:sp>
            <p:nvSpPr>
              <p:cNvPr id="332883" name="Freeform 83"/>
              <p:cNvSpPr>
                <a:spLocks/>
              </p:cNvSpPr>
              <p:nvPr/>
            </p:nvSpPr>
            <p:spPr bwMode="auto">
              <a:xfrm>
                <a:off x="842" y="1383"/>
                <a:ext cx="549" cy="1177"/>
              </a:xfrm>
              <a:custGeom>
                <a:avLst/>
                <a:gdLst/>
                <a:ahLst/>
                <a:cxnLst>
                  <a:cxn ang="0">
                    <a:pos x="888" y="2168"/>
                  </a:cxn>
                  <a:cxn ang="0">
                    <a:pos x="750" y="1947"/>
                  </a:cxn>
                  <a:cxn ang="0">
                    <a:pos x="680" y="1863"/>
                  </a:cxn>
                  <a:cxn ang="0">
                    <a:pos x="523" y="1709"/>
                  </a:cxn>
                  <a:cxn ang="0">
                    <a:pos x="295" y="1591"/>
                  </a:cxn>
                  <a:cxn ang="0">
                    <a:pos x="331" y="1440"/>
                  </a:cxn>
                  <a:cxn ang="0">
                    <a:pos x="295" y="1336"/>
                  </a:cxn>
                  <a:cxn ang="0">
                    <a:pos x="157" y="1049"/>
                  </a:cxn>
                  <a:cxn ang="0">
                    <a:pos x="209" y="965"/>
                  </a:cxn>
                  <a:cxn ang="0">
                    <a:pos x="157" y="863"/>
                  </a:cxn>
                  <a:cxn ang="0">
                    <a:pos x="139" y="678"/>
                  </a:cxn>
                  <a:cxn ang="0">
                    <a:pos x="175" y="626"/>
                  </a:cxn>
                  <a:cxn ang="0">
                    <a:pos x="209" y="729"/>
                  </a:cxn>
                  <a:cxn ang="0">
                    <a:pos x="193" y="593"/>
                  </a:cxn>
                  <a:cxn ang="0">
                    <a:pos x="227" y="542"/>
                  </a:cxn>
                  <a:cxn ang="0">
                    <a:pos x="175" y="524"/>
                  </a:cxn>
                  <a:cxn ang="0">
                    <a:pos x="157" y="611"/>
                  </a:cxn>
                  <a:cxn ang="0">
                    <a:pos x="0" y="237"/>
                  </a:cxn>
                  <a:cxn ang="0">
                    <a:pos x="36" y="68"/>
                  </a:cxn>
                  <a:cxn ang="0">
                    <a:pos x="105" y="186"/>
                  </a:cxn>
                  <a:cxn ang="0">
                    <a:pos x="209" y="151"/>
                  </a:cxn>
                  <a:cxn ang="0">
                    <a:pos x="261" y="68"/>
                  </a:cxn>
                  <a:cxn ang="0">
                    <a:pos x="278" y="34"/>
                  </a:cxn>
                  <a:cxn ang="0">
                    <a:pos x="313" y="0"/>
                  </a:cxn>
                  <a:cxn ang="0">
                    <a:pos x="402" y="84"/>
                  </a:cxn>
                  <a:cxn ang="0">
                    <a:pos x="523" y="237"/>
                  </a:cxn>
                  <a:cxn ang="0">
                    <a:pos x="592" y="388"/>
                  </a:cxn>
                  <a:cxn ang="0">
                    <a:pos x="644" y="524"/>
                  </a:cxn>
                  <a:cxn ang="0">
                    <a:pos x="662" y="575"/>
                  </a:cxn>
                  <a:cxn ang="0">
                    <a:pos x="732" y="811"/>
                  </a:cxn>
                  <a:cxn ang="0">
                    <a:pos x="784" y="898"/>
                  </a:cxn>
                  <a:cxn ang="0">
                    <a:pos x="835" y="1067"/>
                  </a:cxn>
                  <a:cxn ang="0">
                    <a:pos x="854" y="1237"/>
                  </a:cxn>
                  <a:cxn ang="0">
                    <a:pos x="872" y="1354"/>
                  </a:cxn>
                  <a:cxn ang="0">
                    <a:pos x="888" y="1472"/>
                  </a:cxn>
                  <a:cxn ang="0">
                    <a:pos x="906" y="1573"/>
                  </a:cxn>
                  <a:cxn ang="0">
                    <a:pos x="923" y="1709"/>
                  </a:cxn>
                  <a:cxn ang="0">
                    <a:pos x="940" y="1829"/>
                  </a:cxn>
                  <a:cxn ang="0">
                    <a:pos x="994" y="1981"/>
                  </a:cxn>
                  <a:cxn ang="0">
                    <a:pos x="1028" y="2133"/>
                  </a:cxn>
                  <a:cxn ang="0">
                    <a:pos x="1063" y="2269"/>
                  </a:cxn>
                  <a:cxn ang="0">
                    <a:pos x="1098" y="2338"/>
                  </a:cxn>
                  <a:cxn ang="0">
                    <a:pos x="888" y="2338"/>
                  </a:cxn>
                </a:cxnLst>
                <a:rect l="0" t="0" r="r" b="b"/>
                <a:pathLst>
                  <a:path w="1098" h="2353">
                    <a:moveTo>
                      <a:pt x="888" y="2338"/>
                    </a:moveTo>
                    <a:lnTo>
                      <a:pt x="888" y="2168"/>
                    </a:lnTo>
                    <a:lnTo>
                      <a:pt x="835" y="2066"/>
                    </a:lnTo>
                    <a:lnTo>
                      <a:pt x="750" y="1947"/>
                    </a:lnTo>
                    <a:lnTo>
                      <a:pt x="698" y="1930"/>
                    </a:lnTo>
                    <a:lnTo>
                      <a:pt x="680" y="1863"/>
                    </a:lnTo>
                    <a:lnTo>
                      <a:pt x="592" y="1829"/>
                    </a:lnTo>
                    <a:lnTo>
                      <a:pt x="523" y="1709"/>
                    </a:lnTo>
                    <a:lnTo>
                      <a:pt x="331" y="1625"/>
                    </a:lnTo>
                    <a:lnTo>
                      <a:pt x="295" y="1591"/>
                    </a:lnTo>
                    <a:lnTo>
                      <a:pt x="313" y="1490"/>
                    </a:lnTo>
                    <a:lnTo>
                      <a:pt x="331" y="1440"/>
                    </a:lnTo>
                    <a:lnTo>
                      <a:pt x="295" y="1404"/>
                    </a:lnTo>
                    <a:lnTo>
                      <a:pt x="295" y="1336"/>
                    </a:lnTo>
                    <a:lnTo>
                      <a:pt x="243" y="1218"/>
                    </a:lnTo>
                    <a:lnTo>
                      <a:pt x="157" y="1049"/>
                    </a:lnTo>
                    <a:lnTo>
                      <a:pt x="175" y="965"/>
                    </a:lnTo>
                    <a:lnTo>
                      <a:pt x="209" y="965"/>
                    </a:lnTo>
                    <a:lnTo>
                      <a:pt x="227" y="898"/>
                    </a:lnTo>
                    <a:lnTo>
                      <a:pt x="157" y="863"/>
                    </a:lnTo>
                    <a:lnTo>
                      <a:pt x="139" y="796"/>
                    </a:lnTo>
                    <a:lnTo>
                      <a:pt x="139" y="678"/>
                    </a:lnTo>
                    <a:lnTo>
                      <a:pt x="157" y="626"/>
                    </a:lnTo>
                    <a:lnTo>
                      <a:pt x="175" y="626"/>
                    </a:lnTo>
                    <a:lnTo>
                      <a:pt x="157" y="678"/>
                    </a:lnTo>
                    <a:lnTo>
                      <a:pt x="209" y="729"/>
                    </a:lnTo>
                    <a:lnTo>
                      <a:pt x="227" y="729"/>
                    </a:lnTo>
                    <a:lnTo>
                      <a:pt x="193" y="593"/>
                    </a:lnTo>
                    <a:lnTo>
                      <a:pt x="175" y="575"/>
                    </a:lnTo>
                    <a:lnTo>
                      <a:pt x="227" y="542"/>
                    </a:lnTo>
                    <a:lnTo>
                      <a:pt x="193" y="524"/>
                    </a:lnTo>
                    <a:lnTo>
                      <a:pt x="175" y="524"/>
                    </a:lnTo>
                    <a:lnTo>
                      <a:pt x="175" y="593"/>
                    </a:lnTo>
                    <a:lnTo>
                      <a:pt x="157" y="611"/>
                    </a:lnTo>
                    <a:lnTo>
                      <a:pt x="36" y="306"/>
                    </a:lnTo>
                    <a:lnTo>
                      <a:pt x="0" y="237"/>
                    </a:lnTo>
                    <a:lnTo>
                      <a:pt x="36" y="34"/>
                    </a:lnTo>
                    <a:lnTo>
                      <a:pt x="36" y="68"/>
                    </a:lnTo>
                    <a:lnTo>
                      <a:pt x="71" y="151"/>
                    </a:lnTo>
                    <a:lnTo>
                      <a:pt x="105" y="186"/>
                    </a:lnTo>
                    <a:lnTo>
                      <a:pt x="157" y="170"/>
                    </a:lnTo>
                    <a:lnTo>
                      <a:pt x="209" y="151"/>
                    </a:lnTo>
                    <a:lnTo>
                      <a:pt x="243" y="101"/>
                    </a:lnTo>
                    <a:lnTo>
                      <a:pt x="261" y="68"/>
                    </a:lnTo>
                    <a:lnTo>
                      <a:pt x="278" y="51"/>
                    </a:lnTo>
                    <a:lnTo>
                      <a:pt x="278" y="34"/>
                    </a:lnTo>
                    <a:lnTo>
                      <a:pt x="295" y="0"/>
                    </a:lnTo>
                    <a:lnTo>
                      <a:pt x="313" y="0"/>
                    </a:lnTo>
                    <a:lnTo>
                      <a:pt x="350" y="34"/>
                    </a:lnTo>
                    <a:lnTo>
                      <a:pt x="402" y="84"/>
                    </a:lnTo>
                    <a:lnTo>
                      <a:pt x="471" y="151"/>
                    </a:lnTo>
                    <a:lnTo>
                      <a:pt x="523" y="237"/>
                    </a:lnTo>
                    <a:lnTo>
                      <a:pt x="557" y="321"/>
                    </a:lnTo>
                    <a:lnTo>
                      <a:pt x="592" y="388"/>
                    </a:lnTo>
                    <a:lnTo>
                      <a:pt x="609" y="475"/>
                    </a:lnTo>
                    <a:lnTo>
                      <a:pt x="644" y="524"/>
                    </a:lnTo>
                    <a:lnTo>
                      <a:pt x="662" y="559"/>
                    </a:lnTo>
                    <a:lnTo>
                      <a:pt x="662" y="575"/>
                    </a:lnTo>
                    <a:lnTo>
                      <a:pt x="732" y="796"/>
                    </a:lnTo>
                    <a:lnTo>
                      <a:pt x="732" y="811"/>
                    </a:lnTo>
                    <a:lnTo>
                      <a:pt x="750" y="847"/>
                    </a:lnTo>
                    <a:lnTo>
                      <a:pt x="784" y="898"/>
                    </a:lnTo>
                    <a:lnTo>
                      <a:pt x="801" y="982"/>
                    </a:lnTo>
                    <a:lnTo>
                      <a:pt x="835" y="1067"/>
                    </a:lnTo>
                    <a:lnTo>
                      <a:pt x="854" y="1168"/>
                    </a:lnTo>
                    <a:lnTo>
                      <a:pt x="854" y="1237"/>
                    </a:lnTo>
                    <a:lnTo>
                      <a:pt x="872" y="1286"/>
                    </a:lnTo>
                    <a:lnTo>
                      <a:pt x="872" y="1354"/>
                    </a:lnTo>
                    <a:lnTo>
                      <a:pt x="888" y="1404"/>
                    </a:lnTo>
                    <a:lnTo>
                      <a:pt x="888" y="1472"/>
                    </a:lnTo>
                    <a:lnTo>
                      <a:pt x="888" y="1524"/>
                    </a:lnTo>
                    <a:lnTo>
                      <a:pt x="906" y="1573"/>
                    </a:lnTo>
                    <a:lnTo>
                      <a:pt x="906" y="1642"/>
                    </a:lnTo>
                    <a:lnTo>
                      <a:pt x="923" y="1709"/>
                    </a:lnTo>
                    <a:lnTo>
                      <a:pt x="940" y="1760"/>
                    </a:lnTo>
                    <a:lnTo>
                      <a:pt x="940" y="1829"/>
                    </a:lnTo>
                    <a:lnTo>
                      <a:pt x="976" y="1914"/>
                    </a:lnTo>
                    <a:lnTo>
                      <a:pt x="994" y="1981"/>
                    </a:lnTo>
                    <a:lnTo>
                      <a:pt x="1010" y="2066"/>
                    </a:lnTo>
                    <a:lnTo>
                      <a:pt x="1028" y="2133"/>
                    </a:lnTo>
                    <a:lnTo>
                      <a:pt x="1046" y="2202"/>
                    </a:lnTo>
                    <a:lnTo>
                      <a:pt x="1063" y="2269"/>
                    </a:lnTo>
                    <a:lnTo>
                      <a:pt x="1080" y="2320"/>
                    </a:lnTo>
                    <a:lnTo>
                      <a:pt x="1098" y="2338"/>
                    </a:lnTo>
                    <a:lnTo>
                      <a:pt x="1098" y="2353"/>
                    </a:lnTo>
                    <a:lnTo>
                      <a:pt x="888" y="2338"/>
                    </a:lnTo>
                    <a:close/>
                  </a:path>
                </a:pathLst>
              </a:custGeom>
              <a:solidFill>
                <a:srgbClr val="00C5AE"/>
              </a:solidFill>
              <a:ln w="9525">
                <a:noFill/>
                <a:round/>
                <a:headEnd/>
                <a:tailEnd/>
              </a:ln>
            </p:spPr>
            <p:txBody>
              <a:bodyPr/>
              <a:lstStyle/>
              <a:p>
                <a:endParaRPr lang="en-US"/>
              </a:p>
            </p:txBody>
          </p:sp>
          <p:sp>
            <p:nvSpPr>
              <p:cNvPr id="332884" name="Freeform 84"/>
              <p:cNvSpPr>
                <a:spLocks/>
              </p:cNvSpPr>
              <p:nvPr/>
            </p:nvSpPr>
            <p:spPr bwMode="auto">
              <a:xfrm>
                <a:off x="990" y="224"/>
                <a:ext cx="2404" cy="3513"/>
              </a:xfrm>
              <a:custGeom>
                <a:avLst/>
                <a:gdLst/>
                <a:ahLst/>
                <a:cxnLst>
                  <a:cxn ang="0">
                    <a:pos x="455" y="2725"/>
                  </a:cxn>
                  <a:cxn ang="0">
                    <a:pos x="559" y="2437"/>
                  </a:cxn>
                  <a:cxn ang="0">
                    <a:pos x="821" y="2335"/>
                  </a:cxn>
                  <a:cxn ang="0">
                    <a:pos x="959" y="2573"/>
                  </a:cxn>
                  <a:cxn ang="0">
                    <a:pos x="1012" y="2894"/>
                  </a:cxn>
                  <a:cxn ang="0">
                    <a:pos x="1046" y="3250"/>
                  </a:cxn>
                  <a:cxn ang="0">
                    <a:pos x="1219" y="3522"/>
                  </a:cxn>
                  <a:cxn ang="0">
                    <a:pos x="1498" y="3386"/>
                  </a:cxn>
                  <a:cxn ang="0">
                    <a:pos x="1708" y="3537"/>
                  </a:cxn>
                  <a:cxn ang="0">
                    <a:pos x="1657" y="3774"/>
                  </a:cxn>
                  <a:cxn ang="0">
                    <a:pos x="1498" y="4097"/>
                  </a:cxn>
                  <a:cxn ang="0">
                    <a:pos x="1378" y="4452"/>
                  </a:cxn>
                  <a:cxn ang="0">
                    <a:pos x="1394" y="4740"/>
                  </a:cxn>
                  <a:cxn ang="0">
                    <a:pos x="1585" y="4875"/>
                  </a:cxn>
                  <a:cxn ang="0">
                    <a:pos x="1971" y="4893"/>
                  </a:cxn>
                  <a:cxn ang="0">
                    <a:pos x="2195" y="4825"/>
                  </a:cxn>
                  <a:cxn ang="0">
                    <a:pos x="2387" y="4724"/>
                  </a:cxn>
                  <a:cxn ang="0">
                    <a:pos x="2701" y="4657"/>
                  </a:cxn>
                  <a:cxn ang="0">
                    <a:pos x="3084" y="4724"/>
                  </a:cxn>
                  <a:cxn ang="0">
                    <a:pos x="3310" y="4910"/>
                  </a:cxn>
                  <a:cxn ang="0">
                    <a:pos x="3398" y="5113"/>
                  </a:cxn>
                  <a:cxn ang="0">
                    <a:pos x="3555" y="5486"/>
                  </a:cxn>
                  <a:cxn ang="0">
                    <a:pos x="3658" y="5842"/>
                  </a:cxn>
                  <a:cxn ang="0">
                    <a:pos x="3903" y="6011"/>
                  </a:cxn>
                  <a:cxn ang="0">
                    <a:pos x="4285" y="6654"/>
                  </a:cxn>
                  <a:cxn ang="0">
                    <a:pos x="4564" y="6991"/>
                  </a:cxn>
                  <a:cxn ang="0">
                    <a:pos x="4738" y="6671"/>
                  </a:cxn>
                  <a:cxn ang="0">
                    <a:pos x="4755" y="6585"/>
                  </a:cxn>
                  <a:cxn ang="0">
                    <a:pos x="4774" y="6450"/>
                  </a:cxn>
                  <a:cxn ang="0">
                    <a:pos x="4755" y="6265"/>
                  </a:cxn>
                  <a:cxn ang="0">
                    <a:pos x="4669" y="5857"/>
                  </a:cxn>
                  <a:cxn ang="0">
                    <a:pos x="4547" y="5502"/>
                  </a:cxn>
                  <a:cxn ang="0">
                    <a:pos x="4372" y="5198"/>
                  </a:cxn>
                  <a:cxn ang="0">
                    <a:pos x="4199" y="4893"/>
                  </a:cxn>
                  <a:cxn ang="0">
                    <a:pos x="4128" y="4487"/>
                  </a:cxn>
                  <a:cxn ang="0">
                    <a:pos x="4128" y="4215"/>
                  </a:cxn>
                  <a:cxn ang="0">
                    <a:pos x="4093" y="3843"/>
                  </a:cxn>
                  <a:cxn ang="0">
                    <a:pos x="4059" y="3436"/>
                  </a:cxn>
                  <a:cxn ang="0">
                    <a:pos x="4024" y="3012"/>
                  </a:cxn>
                  <a:cxn ang="0">
                    <a:pos x="4006" y="2658"/>
                  </a:cxn>
                  <a:cxn ang="0">
                    <a:pos x="4006" y="2319"/>
                  </a:cxn>
                  <a:cxn ang="0">
                    <a:pos x="4006" y="2014"/>
                  </a:cxn>
                  <a:cxn ang="0">
                    <a:pos x="3972" y="1658"/>
                  </a:cxn>
                  <a:cxn ang="0">
                    <a:pos x="3903" y="1320"/>
                  </a:cxn>
                  <a:cxn ang="0">
                    <a:pos x="3833" y="1016"/>
                  </a:cxn>
                  <a:cxn ang="0">
                    <a:pos x="3711" y="626"/>
                  </a:cxn>
                  <a:cxn ang="0">
                    <a:pos x="1551" y="219"/>
                  </a:cxn>
                  <a:cxn ang="0">
                    <a:pos x="768" y="83"/>
                  </a:cxn>
                  <a:cxn ang="0">
                    <a:pos x="681" y="373"/>
                  </a:cxn>
                  <a:cxn ang="0">
                    <a:pos x="540" y="778"/>
                  </a:cxn>
                  <a:cxn ang="0">
                    <a:pos x="421" y="1202"/>
                  </a:cxn>
                  <a:cxn ang="0">
                    <a:pos x="297" y="1558"/>
                  </a:cxn>
                  <a:cxn ang="0">
                    <a:pos x="192" y="1828"/>
                  </a:cxn>
                  <a:cxn ang="0">
                    <a:pos x="55" y="2218"/>
                  </a:cxn>
                  <a:cxn ang="0">
                    <a:pos x="176" y="2470"/>
                  </a:cxn>
                  <a:cxn ang="0">
                    <a:pos x="367" y="2878"/>
                  </a:cxn>
                </a:cxnLst>
                <a:rect l="0" t="0" r="r" b="b"/>
                <a:pathLst>
                  <a:path w="4808" h="7026">
                    <a:moveTo>
                      <a:pt x="403" y="3012"/>
                    </a:moveTo>
                    <a:lnTo>
                      <a:pt x="403" y="2979"/>
                    </a:lnTo>
                    <a:lnTo>
                      <a:pt x="421" y="2894"/>
                    </a:lnTo>
                    <a:lnTo>
                      <a:pt x="421" y="2810"/>
                    </a:lnTo>
                    <a:lnTo>
                      <a:pt x="437" y="2742"/>
                    </a:lnTo>
                    <a:lnTo>
                      <a:pt x="455" y="2725"/>
                    </a:lnTo>
                    <a:lnTo>
                      <a:pt x="455" y="2674"/>
                    </a:lnTo>
                    <a:lnTo>
                      <a:pt x="471" y="2640"/>
                    </a:lnTo>
                    <a:lnTo>
                      <a:pt x="489" y="2589"/>
                    </a:lnTo>
                    <a:lnTo>
                      <a:pt x="506" y="2538"/>
                    </a:lnTo>
                    <a:lnTo>
                      <a:pt x="523" y="2489"/>
                    </a:lnTo>
                    <a:lnTo>
                      <a:pt x="559" y="2437"/>
                    </a:lnTo>
                    <a:lnTo>
                      <a:pt x="593" y="2387"/>
                    </a:lnTo>
                    <a:lnTo>
                      <a:pt x="628" y="2353"/>
                    </a:lnTo>
                    <a:lnTo>
                      <a:pt x="681" y="2335"/>
                    </a:lnTo>
                    <a:lnTo>
                      <a:pt x="751" y="2319"/>
                    </a:lnTo>
                    <a:lnTo>
                      <a:pt x="785" y="2335"/>
                    </a:lnTo>
                    <a:lnTo>
                      <a:pt x="821" y="2335"/>
                    </a:lnTo>
                    <a:lnTo>
                      <a:pt x="855" y="2370"/>
                    </a:lnTo>
                    <a:lnTo>
                      <a:pt x="889" y="2387"/>
                    </a:lnTo>
                    <a:lnTo>
                      <a:pt x="907" y="2420"/>
                    </a:lnTo>
                    <a:lnTo>
                      <a:pt x="925" y="2470"/>
                    </a:lnTo>
                    <a:lnTo>
                      <a:pt x="941" y="2522"/>
                    </a:lnTo>
                    <a:lnTo>
                      <a:pt x="959" y="2573"/>
                    </a:lnTo>
                    <a:lnTo>
                      <a:pt x="975" y="2625"/>
                    </a:lnTo>
                    <a:lnTo>
                      <a:pt x="994" y="2674"/>
                    </a:lnTo>
                    <a:lnTo>
                      <a:pt x="994" y="2725"/>
                    </a:lnTo>
                    <a:lnTo>
                      <a:pt x="994" y="2794"/>
                    </a:lnTo>
                    <a:lnTo>
                      <a:pt x="1012" y="2843"/>
                    </a:lnTo>
                    <a:lnTo>
                      <a:pt x="1012" y="2894"/>
                    </a:lnTo>
                    <a:lnTo>
                      <a:pt x="1012" y="2945"/>
                    </a:lnTo>
                    <a:lnTo>
                      <a:pt x="1012" y="2997"/>
                    </a:lnTo>
                    <a:lnTo>
                      <a:pt x="1012" y="3048"/>
                    </a:lnTo>
                    <a:lnTo>
                      <a:pt x="1029" y="3115"/>
                    </a:lnTo>
                    <a:lnTo>
                      <a:pt x="1029" y="3182"/>
                    </a:lnTo>
                    <a:lnTo>
                      <a:pt x="1046" y="3250"/>
                    </a:lnTo>
                    <a:lnTo>
                      <a:pt x="1081" y="3301"/>
                    </a:lnTo>
                    <a:lnTo>
                      <a:pt x="1100" y="3368"/>
                    </a:lnTo>
                    <a:lnTo>
                      <a:pt x="1134" y="3420"/>
                    </a:lnTo>
                    <a:lnTo>
                      <a:pt x="1151" y="3454"/>
                    </a:lnTo>
                    <a:lnTo>
                      <a:pt x="1185" y="3487"/>
                    </a:lnTo>
                    <a:lnTo>
                      <a:pt x="1219" y="3522"/>
                    </a:lnTo>
                    <a:lnTo>
                      <a:pt x="1237" y="3537"/>
                    </a:lnTo>
                    <a:lnTo>
                      <a:pt x="1290" y="3522"/>
                    </a:lnTo>
                    <a:lnTo>
                      <a:pt x="1342" y="3504"/>
                    </a:lnTo>
                    <a:lnTo>
                      <a:pt x="1394" y="3471"/>
                    </a:lnTo>
                    <a:lnTo>
                      <a:pt x="1448" y="3420"/>
                    </a:lnTo>
                    <a:lnTo>
                      <a:pt x="1498" y="3386"/>
                    </a:lnTo>
                    <a:lnTo>
                      <a:pt x="1551" y="3353"/>
                    </a:lnTo>
                    <a:lnTo>
                      <a:pt x="1585" y="3353"/>
                    </a:lnTo>
                    <a:lnTo>
                      <a:pt x="1639" y="3368"/>
                    </a:lnTo>
                    <a:lnTo>
                      <a:pt x="1674" y="3420"/>
                    </a:lnTo>
                    <a:lnTo>
                      <a:pt x="1708" y="3471"/>
                    </a:lnTo>
                    <a:lnTo>
                      <a:pt x="1708" y="3537"/>
                    </a:lnTo>
                    <a:lnTo>
                      <a:pt x="1726" y="3605"/>
                    </a:lnTo>
                    <a:lnTo>
                      <a:pt x="1708" y="3640"/>
                    </a:lnTo>
                    <a:lnTo>
                      <a:pt x="1708" y="3655"/>
                    </a:lnTo>
                    <a:lnTo>
                      <a:pt x="1691" y="3692"/>
                    </a:lnTo>
                    <a:lnTo>
                      <a:pt x="1674" y="3741"/>
                    </a:lnTo>
                    <a:lnTo>
                      <a:pt x="1657" y="3774"/>
                    </a:lnTo>
                    <a:lnTo>
                      <a:pt x="1639" y="3828"/>
                    </a:lnTo>
                    <a:lnTo>
                      <a:pt x="1604" y="3877"/>
                    </a:lnTo>
                    <a:lnTo>
                      <a:pt x="1585" y="3927"/>
                    </a:lnTo>
                    <a:lnTo>
                      <a:pt x="1551" y="3979"/>
                    </a:lnTo>
                    <a:lnTo>
                      <a:pt x="1534" y="4046"/>
                    </a:lnTo>
                    <a:lnTo>
                      <a:pt x="1498" y="4097"/>
                    </a:lnTo>
                    <a:lnTo>
                      <a:pt x="1464" y="4164"/>
                    </a:lnTo>
                    <a:lnTo>
                      <a:pt x="1448" y="4215"/>
                    </a:lnTo>
                    <a:lnTo>
                      <a:pt x="1430" y="4284"/>
                    </a:lnTo>
                    <a:lnTo>
                      <a:pt x="1412" y="4333"/>
                    </a:lnTo>
                    <a:lnTo>
                      <a:pt x="1394" y="4385"/>
                    </a:lnTo>
                    <a:lnTo>
                      <a:pt x="1378" y="4452"/>
                    </a:lnTo>
                    <a:lnTo>
                      <a:pt x="1378" y="4503"/>
                    </a:lnTo>
                    <a:lnTo>
                      <a:pt x="1378" y="4553"/>
                    </a:lnTo>
                    <a:lnTo>
                      <a:pt x="1378" y="4605"/>
                    </a:lnTo>
                    <a:lnTo>
                      <a:pt x="1378" y="4657"/>
                    </a:lnTo>
                    <a:lnTo>
                      <a:pt x="1394" y="4707"/>
                    </a:lnTo>
                    <a:lnTo>
                      <a:pt x="1394" y="4740"/>
                    </a:lnTo>
                    <a:lnTo>
                      <a:pt x="1412" y="4775"/>
                    </a:lnTo>
                    <a:lnTo>
                      <a:pt x="1448" y="4808"/>
                    </a:lnTo>
                    <a:lnTo>
                      <a:pt x="1464" y="4825"/>
                    </a:lnTo>
                    <a:lnTo>
                      <a:pt x="1498" y="4842"/>
                    </a:lnTo>
                    <a:lnTo>
                      <a:pt x="1551" y="4858"/>
                    </a:lnTo>
                    <a:lnTo>
                      <a:pt x="1585" y="4875"/>
                    </a:lnTo>
                    <a:lnTo>
                      <a:pt x="1639" y="4875"/>
                    </a:lnTo>
                    <a:lnTo>
                      <a:pt x="1708" y="4893"/>
                    </a:lnTo>
                    <a:lnTo>
                      <a:pt x="1778" y="4893"/>
                    </a:lnTo>
                    <a:lnTo>
                      <a:pt x="1864" y="4893"/>
                    </a:lnTo>
                    <a:lnTo>
                      <a:pt x="1916" y="4893"/>
                    </a:lnTo>
                    <a:lnTo>
                      <a:pt x="1971" y="4893"/>
                    </a:lnTo>
                    <a:lnTo>
                      <a:pt x="2005" y="4893"/>
                    </a:lnTo>
                    <a:lnTo>
                      <a:pt x="2039" y="4875"/>
                    </a:lnTo>
                    <a:lnTo>
                      <a:pt x="2091" y="4875"/>
                    </a:lnTo>
                    <a:lnTo>
                      <a:pt x="2127" y="4858"/>
                    </a:lnTo>
                    <a:lnTo>
                      <a:pt x="2161" y="4842"/>
                    </a:lnTo>
                    <a:lnTo>
                      <a:pt x="2195" y="4825"/>
                    </a:lnTo>
                    <a:lnTo>
                      <a:pt x="2230" y="4808"/>
                    </a:lnTo>
                    <a:lnTo>
                      <a:pt x="2249" y="4790"/>
                    </a:lnTo>
                    <a:lnTo>
                      <a:pt x="2283" y="4775"/>
                    </a:lnTo>
                    <a:lnTo>
                      <a:pt x="2319" y="4757"/>
                    </a:lnTo>
                    <a:lnTo>
                      <a:pt x="2353" y="4740"/>
                    </a:lnTo>
                    <a:lnTo>
                      <a:pt x="2387" y="4724"/>
                    </a:lnTo>
                    <a:lnTo>
                      <a:pt x="2439" y="4707"/>
                    </a:lnTo>
                    <a:lnTo>
                      <a:pt x="2475" y="4689"/>
                    </a:lnTo>
                    <a:lnTo>
                      <a:pt x="2527" y="4672"/>
                    </a:lnTo>
                    <a:lnTo>
                      <a:pt x="2579" y="4657"/>
                    </a:lnTo>
                    <a:lnTo>
                      <a:pt x="2631" y="4657"/>
                    </a:lnTo>
                    <a:lnTo>
                      <a:pt x="2701" y="4657"/>
                    </a:lnTo>
                    <a:lnTo>
                      <a:pt x="2769" y="4657"/>
                    </a:lnTo>
                    <a:lnTo>
                      <a:pt x="2840" y="4657"/>
                    </a:lnTo>
                    <a:lnTo>
                      <a:pt x="2910" y="4657"/>
                    </a:lnTo>
                    <a:lnTo>
                      <a:pt x="2979" y="4672"/>
                    </a:lnTo>
                    <a:lnTo>
                      <a:pt x="3032" y="4689"/>
                    </a:lnTo>
                    <a:lnTo>
                      <a:pt x="3084" y="4724"/>
                    </a:lnTo>
                    <a:lnTo>
                      <a:pt x="3135" y="4740"/>
                    </a:lnTo>
                    <a:lnTo>
                      <a:pt x="3188" y="4775"/>
                    </a:lnTo>
                    <a:lnTo>
                      <a:pt x="3224" y="4808"/>
                    </a:lnTo>
                    <a:lnTo>
                      <a:pt x="3258" y="4842"/>
                    </a:lnTo>
                    <a:lnTo>
                      <a:pt x="3276" y="4875"/>
                    </a:lnTo>
                    <a:lnTo>
                      <a:pt x="3310" y="4910"/>
                    </a:lnTo>
                    <a:lnTo>
                      <a:pt x="3327" y="4944"/>
                    </a:lnTo>
                    <a:lnTo>
                      <a:pt x="3346" y="4977"/>
                    </a:lnTo>
                    <a:lnTo>
                      <a:pt x="3363" y="5011"/>
                    </a:lnTo>
                    <a:lnTo>
                      <a:pt x="3380" y="5046"/>
                    </a:lnTo>
                    <a:lnTo>
                      <a:pt x="3398" y="5080"/>
                    </a:lnTo>
                    <a:lnTo>
                      <a:pt x="3398" y="5113"/>
                    </a:lnTo>
                    <a:lnTo>
                      <a:pt x="3414" y="5129"/>
                    </a:lnTo>
                    <a:lnTo>
                      <a:pt x="3449" y="5198"/>
                    </a:lnTo>
                    <a:lnTo>
                      <a:pt x="3466" y="5264"/>
                    </a:lnTo>
                    <a:lnTo>
                      <a:pt x="3501" y="5350"/>
                    </a:lnTo>
                    <a:lnTo>
                      <a:pt x="3537" y="5418"/>
                    </a:lnTo>
                    <a:lnTo>
                      <a:pt x="3555" y="5486"/>
                    </a:lnTo>
                    <a:lnTo>
                      <a:pt x="3572" y="5554"/>
                    </a:lnTo>
                    <a:lnTo>
                      <a:pt x="3606" y="5620"/>
                    </a:lnTo>
                    <a:lnTo>
                      <a:pt x="3624" y="5688"/>
                    </a:lnTo>
                    <a:lnTo>
                      <a:pt x="3641" y="5739"/>
                    </a:lnTo>
                    <a:lnTo>
                      <a:pt x="3641" y="5790"/>
                    </a:lnTo>
                    <a:lnTo>
                      <a:pt x="3658" y="5842"/>
                    </a:lnTo>
                    <a:lnTo>
                      <a:pt x="3676" y="5857"/>
                    </a:lnTo>
                    <a:lnTo>
                      <a:pt x="3676" y="5892"/>
                    </a:lnTo>
                    <a:lnTo>
                      <a:pt x="3728" y="5925"/>
                    </a:lnTo>
                    <a:lnTo>
                      <a:pt x="3798" y="5942"/>
                    </a:lnTo>
                    <a:lnTo>
                      <a:pt x="3869" y="5942"/>
                    </a:lnTo>
                    <a:lnTo>
                      <a:pt x="3903" y="6011"/>
                    </a:lnTo>
                    <a:lnTo>
                      <a:pt x="3989" y="6096"/>
                    </a:lnTo>
                    <a:lnTo>
                      <a:pt x="4128" y="6384"/>
                    </a:lnTo>
                    <a:lnTo>
                      <a:pt x="4181" y="6502"/>
                    </a:lnTo>
                    <a:lnTo>
                      <a:pt x="4251" y="6570"/>
                    </a:lnTo>
                    <a:lnTo>
                      <a:pt x="4251" y="6637"/>
                    </a:lnTo>
                    <a:lnTo>
                      <a:pt x="4285" y="6654"/>
                    </a:lnTo>
                    <a:lnTo>
                      <a:pt x="4269" y="6721"/>
                    </a:lnTo>
                    <a:lnTo>
                      <a:pt x="4303" y="6773"/>
                    </a:lnTo>
                    <a:lnTo>
                      <a:pt x="4337" y="6840"/>
                    </a:lnTo>
                    <a:lnTo>
                      <a:pt x="4337" y="6891"/>
                    </a:lnTo>
                    <a:lnTo>
                      <a:pt x="4460" y="6942"/>
                    </a:lnTo>
                    <a:lnTo>
                      <a:pt x="4564" y="6991"/>
                    </a:lnTo>
                    <a:lnTo>
                      <a:pt x="4634" y="6991"/>
                    </a:lnTo>
                    <a:lnTo>
                      <a:pt x="4703" y="7026"/>
                    </a:lnTo>
                    <a:lnTo>
                      <a:pt x="4792" y="7026"/>
                    </a:lnTo>
                    <a:lnTo>
                      <a:pt x="4721" y="6909"/>
                    </a:lnTo>
                    <a:lnTo>
                      <a:pt x="4703" y="6739"/>
                    </a:lnTo>
                    <a:lnTo>
                      <a:pt x="4738" y="6671"/>
                    </a:lnTo>
                    <a:lnTo>
                      <a:pt x="4669" y="6654"/>
                    </a:lnTo>
                    <a:lnTo>
                      <a:pt x="4651" y="6619"/>
                    </a:lnTo>
                    <a:lnTo>
                      <a:pt x="4685" y="6654"/>
                    </a:lnTo>
                    <a:lnTo>
                      <a:pt x="4721" y="6619"/>
                    </a:lnTo>
                    <a:lnTo>
                      <a:pt x="4721" y="6654"/>
                    </a:lnTo>
                    <a:lnTo>
                      <a:pt x="4755" y="6585"/>
                    </a:lnTo>
                    <a:lnTo>
                      <a:pt x="4774" y="6552"/>
                    </a:lnTo>
                    <a:lnTo>
                      <a:pt x="4755" y="6570"/>
                    </a:lnTo>
                    <a:lnTo>
                      <a:pt x="4755" y="6518"/>
                    </a:lnTo>
                    <a:lnTo>
                      <a:pt x="4721" y="6502"/>
                    </a:lnTo>
                    <a:lnTo>
                      <a:pt x="4808" y="6502"/>
                    </a:lnTo>
                    <a:lnTo>
                      <a:pt x="4774" y="6450"/>
                    </a:lnTo>
                    <a:lnTo>
                      <a:pt x="4792" y="6416"/>
                    </a:lnTo>
                    <a:lnTo>
                      <a:pt x="4792" y="6400"/>
                    </a:lnTo>
                    <a:lnTo>
                      <a:pt x="4792" y="6384"/>
                    </a:lnTo>
                    <a:lnTo>
                      <a:pt x="4774" y="6347"/>
                    </a:lnTo>
                    <a:lnTo>
                      <a:pt x="4774" y="6316"/>
                    </a:lnTo>
                    <a:lnTo>
                      <a:pt x="4755" y="6265"/>
                    </a:lnTo>
                    <a:lnTo>
                      <a:pt x="4738" y="6214"/>
                    </a:lnTo>
                    <a:lnTo>
                      <a:pt x="4738" y="6147"/>
                    </a:lnTo>
                    <a:lnTo>
                      <a:pt x="4721" y="6078"/>
                    </a:lnTo>
                    <a:lnTo>
                      <a:pt x="4703" y="6011"/>
                    </a:lnTo>
                    <a:lnTo>
                      <a:pt x="4685" y="5942"/>
                    </a:lnTo>
                    <a:lnTo>
                      <a:pt x="4669" y="5857"/>
                    </a:lnTo>
                    <a:lnTo>
                      <a:pt x="4651" y="5790"/>
                    </a:lnTo>
                    <a:lnTo>
                      <a:pt x="4634" y="5723"/>
                    </a:lnTo>
                    <a:lnTo>
                      <a:pt x="4617" y="5654"/>
                    </a:lnTo>
                    <a:lnTo>
                      <a:pt x="4582" y="5604"/>
                    </a:lnTo>
                    <a:lnTo>
                      <a:pt x="4564" y="5554"/>
                    </a:lnTo>
                    <a:lnTo>
                      <a:pt x="4547" y="5502"/>
                    </a:lnTo>
                    <a:lnTo>
                      <a:pt x="4529" y="5451"/>
                    </a:lnTo>
                    <a:lnTo>
                      <a:pt x="4495" y="5400"/>
                    </a:lnTo>
                    <a:lnTo>
                      <a:pt x="4460" y="5350"/>
                    </a:lnTo>
                    <a:lnTo>
                      <a:pt x="4441" y="5300"/>
                    </a:lnTo>
                    <a:lnTo>
                      <a:pt x="4407" y="5249"/>
                    </a:lnTo>
                    <a:lnTo>
                      <a:pt x="4372" y="5198"/>
                    </a:lnTo>
                    <a:lnTo>
                      <a:pt x="4337" y="5146"/>
                    </a:lnTo>
                    <a:lnTo>
                      <a:pt x="4303" y="5095"/>
                    </a:lnTo>
                    <a:lnTo>
                      <a:pt x="4285" y="5046"/>
                    </a:lnTo>
                    <a:lnTo>
                      <a:pt x="4251" y="4994"/>
                    </a:lnTo>
                    <a:lnTo>
                      <a:pt x="4234" y="4944"/>
                    </a:lnTo>
                    <a:lnTo>
                      <a:pt x="4199" y="4893"/>
                    </a:lnTo>
                    <a:lnTo>
                      <a:pt x="4181" y="4842"/>
                    </a:lnTo>
                    <a:lnTo>
                      <a:pt x="4165" y="4775"/>
                    </a:lnTo>
                    <a:lnTo>
                      <a:pt x="4147" y="4707"/>
                    </a:lnTo>
                    <a:lnTo>
                      <a:pt x="4147" y="4621"/>
                    </a:lnTo>
                    <a:lnTo>
                      <a:pt x="4128" y="4553"/>
                    </a:lnTo>
                    <a:lnTo>
                      <a:pt x="4128" y="4487"/>
                    </a:lnTo>
                    <a:lnTo>
                      <a:pt x="4128" y="4402"/>
                    </a:lnTo>
                    <a:lnTo>
                      <a:pt x="4128" y="4351"/>
                    </a:lnTo>
                    <a:lnTo>
                      <a:pt x="4128" y="4300"/>
                    </a:lnTo>
                    <a:lnTo>
                      <a:pt x="4128" y="4249"/>
                    </a:lnTo>
                    <a:lnTo>
                      <a:pt x="4128" y="4233"/>
                    </a:lnTo>
                    <a:lnTo>
                      <a:pt x="4128" y="4215"/>
                    </a:lnTo>
                    <a:lnTo>
                      <a:pt x="4111" y="4028"/>
                    </a:lnTo>
                    <a:lnTo>
                      <a:pt x="4111" y="4012"/>
                    </a:lnTo>
                    <a:lnTo>
                      <a:pt x="4111" y="3979"/>
                    </a:lnTo>
                    <a:lnTo>
                      <a:pt x="4111" y="3944"/>
                    </a:lnTo>
                    <a:lnTo>
                      <a:pt x="4093" y="3892"/>
                    </a:lnTo>
                    <a:lnTo>
                      <a:pt x="4093" y="3843"/>
                    </a:lnTo>
                    <a:lnTo>
                      <a:pt x="4093" y="3774"/>
                    </a:lnTo>
                    <a:lnTo>
                      <a:pt x="4093" y="3723"/>
                    </a:lnTo>
                    <a:lnTo>
                      <a:pt x="4077" y="3655"/>
                    </a:lnTo>
                    <a:lnTo>
                      <a:pt x="4077" y="3572"/>
                    </a:lnTo>
                    <a:lnTo>
                      <a:pt x="4077" y="3504"/>
                    </a:lnTo>
                    <a:lnTo>
                      <a:pt x="4059" y="3436"/>
                    </a:lnTo>
                    <a:lnTo>
                      <a:pt x="4059" y="3353"/>
                    </a:lnTo>
                    <a:lnTo>
                      <a:pt x="4041" y="3284"/>
                    </a:lnTo>
                    <a:lnTo>
                      <a:pt x="4041" y="3199"/>
                    </a:lnTo>
                    <a:lnTo>
                      <a:pt x="4024" y="3130"/>
                    </a:lnTo>
                    <a:lnTo>
                      <a:pt x="4024" y="3081"/>
                    </a:lnTo>
                    <a:lnTo>
                      <a:pt x="4024" y="3012"/>
                    </a:lnTo>
                    <a:lnTo>
                      <a:pt x="4006" y="2961"/>
                    </a:lnTo>
                    <a:lnTo>
                      <a:pt x="4006" y="2894"/>
                    </a:lnTo>
                    <a:lnTo>
                      <a:pt x="4006" y="2825"/>
                    </a:lnTo>
                    <a:lnTo>
                      <a:pt x="4006" y="2776"/>
                    </a:lnTo>
                    <a:lnTo>
                      <a:pt x="4006" y="2707"/>
                    </a:lnTo>
                    <a:lnTo>
                      <a:pt x="4006" y="2658"/>
                    </a:lnTo>
                    <a:lnTo>
                      <a:pt x="4006" y="2589"/>
                    </a:lnTo>
                    <a:lnTo>
                      <a:pt x="4006" y="2538"/>
                    </a:lnTo>
                    <a:lnTo>
                      <a:pt x="4006" y="2489"/>
                    </a:lnTo>
                    <a:lnTo>
                      <a:pt x="4006" y="2420"/>
                    </a:lnTo>
                    <a:lnTo>
                      <a:pt x="4006" y="2370"/>
                    </a:lnTo>
                    <a:lnTo>
                      <a:pt x="4006" y="2319"/>
                    </a:lnTo>
                    <a:lnTo>
                      <a:pt x="4006" y="2268"/>
                    </a:lnTo>
                    <a:lnTo>
                      <a:pt x="4024" y="2218"/>
                    </a:lnTo>
                    <a:lnTo>
                      <a:pt x="4024" y="2165"/>
                    </a:lnTo>
                    <a:lnTo>
                      <a:pt x="4024" y="2116"/>
                    </a:lnTo>
                    <a:lnTo>
                      <a:pt x="4024" y="2063"/>
                    </a:lnTo>
                    <a:lnTo>
                      <a:pt x="4006" y="2014"/>
                    </a:lnTo>
                    <a:lnTo>
                      <a:pt x="4006" y="1964"/>
                    </a:lnTo>
                    <a:lnTo>
                      <a:pt x="4006" y="1896"/>
                    </a:lnTo>
                    <a:lnTo>
                      <a:pt x="3989" y="1845"/>
                    </a:lnTo>
                    <a:lnTo>
                      <a:pt x="3989" y="1776"/>
                    </a:lnTo>
                    <a:lnTo>
                      <a:pt x="3972" y="1727"/>
                    </a:lnTo>
                    <a:lnTo>
                      <a:pt x="3972" y="1658"/>
                    </a:lnTo>
                    <a:lnTo>
                      <a:pt x="3955" y="1591"/>
                    </a:lnTo>
                    <a:lnTo>
                      <a:pt x="3955" y="1539"/>
                    </a:lnTo>
                    <a:lnTo>
                      <a:pt x="3937" y="1472"/>
                    </a:lnTo>
                    <a:lnTo>
                      <a:pt x="3921" y="1422"/>
                    </a:lnTo>
                    <a:lnTo>
                      <a:pt x="3921" y="1370"/>
                    </a:lnTo>
                    <a:lnTo>
                      <a:pt x="3903" y="1320"/>
                    </a:lnTo>
                    <a:lnTo>
                      <a:pt x="3903" y="1268"/>
                    </a:lnTo>
                    <a:lnTo>
                      <a:pt x="3885" y="1234"/>
                    </a:lnTo>
                    <a:lnTo>
                      <a:pt x="3885" y="1202"/>
                    </a:lnTo>
                    <a:lnTo>
                      <a:pt x="3869" y="1134"/>
                    </a:lnTo>
                    <a:lnTo>
                      <a:pt x="3850" y="1083"/>
                    </a:lnTo>
                    <a:lnTo>
                      <a:pt x="3833" y="1016"/>
                    </a:lnTo>
                    <a:lnTo>
                      <a:pt x="3798" y="930"/>
                    </a:lnTo>
                    <a:lnTo>
                      <a:pt x="3780" y="862"/>
                    </a:lnTo>
                    <a:lnTo>
                      <a:pt x="3762" y="795"/>
                    </a:lnTo>
                    <a:lnTo>
                      <a:pt x="3746" y="727"/>
                    </a:lnTo>
                    <a:lnTo>
                      <a:pt x="3728" y="675"/>
                    </a:lnTo>
                    <a:lnTo>
                      <a:pt x="3711" y="626"/>
                    </a:lnTo>
                    <a:lnTo>
                      <a:pt x="3694" y="591"/>
                    </a:lnTo>
                    <a:lnTo>
                      <a:pt x="3624" y="574"/>
                    </a:lnTo>
                    <a:lnTo>
                      <a:pt x="2805" y="473"/>
                    </a:lnTo>
                    <a:lnTo>
                      <a:pt x="2353" y="388"/>
                    </a:lnTo>
                    <a:lnTo>
                      <a:pt x="1708" y="254"/>
                    </a:lnTo>
                    <a:lnTo>
                      <a:pt x="1551" y="219"/>
                    </a:lnTo>
                    <a:lnTo>
                      <a:pt x="855" y="16"/>
                    </a:lnTo>
                    <a:lnTo>
                      <a:pt x="803" y="0"/>
                    </a:lnTo>
                    <a:lnTo>
                      <a:pt x="785" y="16"/>
                    </a:lnTo>
                    <a:lnTo>
                      <a:pt x="785" y="33"/>
                    </a:lnTo>
                    <a:lnTo>
                      <a:pt x="785" y="49"/>
                    </a:lnTo>
                    <a:lnTo>
                      <a:pt x="768" y="83"/>
                    </a:lnTo>
                    <a:lnTo>
                      <a:pt x="751" y="118"/>
                    </a:lnTo>
                    <a:lnTo>
                      <a:pt x="751" y="168"/>
                    </a:lnTo>
                    <a:lnTo>
                      <a:pt x="733" y="201"/>
                    </a:lnTo>
                    <a:lnTo>
                      <a:pt x="715" y="254"/>
                    </a:lnTo>
                    <a:lnTo>
                      <a:pt x="699" y="320"/>
                    </a:lnTo>
                    <a:lnTo>
                      <a:pt x="681" y="373"/>
                    </a:lnTo>
                    <a:lnTo>
                      <a:pt x="662" y="438"/>
                    </a:lnTo>
                    <a:lnTo>
                      <a:pt x="628" y="491"/>
                    </a:lnTo>
                    <a:lnTo>
                      <a:pt x="611" y="557"/>
                    </a:lnTo>
                    <a:lnTo>
                      <a:pt x="593" y="626"/>
                    </a:lnTo>
                    <a:lnTo>
                      <a:pt x="577" y="693"/>
                    </a:lnTo>
                    <a:lnTo>
                      <a:pt x="540" y="778"/>
                    </a:lnTo>
                    <a:lnTo>
                      <a:pt x="523" y="845"/>
                    </a:lnTo>
                    <a:lnTo>
                      <a:pt x="506" y="913"/>
                    </a:lnTo>
                    <a:lnTo>
                      <a:pt x="471" y="980"/>
                    </a:lnTo>
                    <a:lnTo>
                      <a:pt x="455" y="1049"/>
                    </a:lnTo>
                    <a:lnTo>
                      <a:pt x="437" y="1134"/>
                    </a:lnTo>
                    <a:lnTo>
                      <a:pt x="421" y="1202"/>
                    </a:lnTo>
                    <a:lnTo>
                      <a:pt x="385" y="1268"/>
                    </a:lnTo>
                    <a:lnTo>
                      <a:pt x="367" y="1320"/>
                    </a:lnTo>
                    <a:lnTo>
                      <a:pt x="349" y="1388"/>
                    </a:lnTo>
                    <a:lnTo>
                      <a:pt x="332" y="1439"/>
                    </a:lnTo>
                    <a:lnTo>
                      <a:pt x="314" y="1506"/>
                    </a:lnTo>
                    <a:lnTo>
                      <a:pt x="297" y="1558"/>
                    </a:lnTo>
                    <a:lnTo>
                      <a:pt x="280" y="1607"/>
                    </a:lnTo>
                    <a:lnTo>
                      <a:pt x="262" y="1640"/>
                    </a:lnTo>
                    <a:lnTo>
                      <a:pt x="245" y="1675"/>
                    </a:lnTo>
                    <a:lnTo>
                      <a:pt x="245" y="1709"/>
                    </a:lnTo>
                    <a:lnTo>
                      <a:pt x="228" y="1743"/>
                    </a:lnTo>
                    <a:lnTo>
                      <a:pt x="192" y="1828"/>
                    </a:lnTo>
                    <a:lnTo>
                      <a:pt x="176" y="1912"/>
                    </a:lnTo>
                    <a:lnTo>
                      <a:pt x="141" y="1981"/>
                    </a:lnTo>
                    <a:lnTo>
                      <a:pt x="107" y="2063"/>
                    </a:lnTo>
                    <a:lnTo>
                      <a:pt x="89" y="2132"/>
                    </a:lnTo>
                    <a:lnTo>
                      <a:pt x="71" y="2183"/>
                    </a:lnTo>
                    <a:lnTo>
                      <a:pt x="55" y="2218"/>
                    </a:lnTo>
                    <a:lnTo>
                      <a:pt x="36" y="2251"/>
                    </a:lnTo>
                    <a:lnTo>
                      <a:pt x="0" y="2319"/>
                    </a:lnTo>
                    <a:lnTo>
                      <a:pt x="18" y="2319"/>
                    </a:lnTo>
                    <a:lnTo>
                      <a:pt x="55" y="2353"/>
                    </a:lnTo>
                    <a:lnTo>
                      <a:pt x="107" y="2403"/>
                    </a:lnTo>
                    <a:lnTo>
                      <a:pt x="176" y="2470"/>
                    </a:lnTo>
                    <a:lnTo>
                      <a:pt x="228" y="2556"/>
                    </a:lnTo>
                    <a:lnTo>
                      <a:pt x="262" y="2640"/>
                    </a:lnTo>
                    <a:lnTo>
                      <a:pt x="297" y="2707"/>
                    </a:lnTo>
                    <a:lnTo>
                      <a:pt x="314" y="2794"/>
                    </a:lnTo>
                    <a:lnTo>
                      <a:pt x="349" y="2843"/>
                    </a:lnTo>
                    <a:lnTo>
                      <a:pt x="367" y="2878"/>
                    </a:lnTo>
                    <a:lnTo>
                      <a:pt x="367" y="2894"/>
                    </a:lnTo>
                    <a:lnTo>
                      <a:pt x="403" y="3012"/>
                    </a:lnTo>
                    <a:close/>
                  </a:path>
                </a:pathLst>
              </a:custGeom>
              <a:solidFill>
                <a:srgbClr val="8DFF7E"/>
              </a:solidFill>
              <a:ln w="9525">
                <a:noFill/>
                <a:round/>
                <a:headEnd/>
                <a:tailEnd/>
              </a:ln>
            </p:spPr>
            <p:txBody>
              <a:bodyPr/>
              <a:lstStyle/>
              <a:p>
                <a:endParaRPr lang="en-US"/>
              </a:p>
            </p:txBody>
          </p:sp>
          <p:sp>
            <p:nvSpPr>
              <p:cNvPr id="332885" name="Freeform 85"/>
              <p:cNvSpPr>
                <a:spLocks/>
              </p:cNvSpPr>
              <p:nvPr/>
            </p:nvSpPr>
            <p:spPr bwMode="auto">
              <a:xfrm>
                <a:off x="1191" y="1383"/>
                <a:ext cx="1636" cy="1906"/>
              </a:xfrm>
              <a:custGeom>
                <a:avLst/>
                <a:gdLst/>
                <a:ahLst/>
                <a:cxnLst>
                  <a:cxn ang="0">
                    <a:pos x="86" y="898"/>
                  </a:cxn>
                  <a:cxn ang="0">
                    <a:pos x="156" y="1237"/>
                  </a:cxn>
                  <a:cxn ang="0">
                    <a:pos x="190" y="1472"/>
                  </a:cxn>
                  <a:cxn ang="0">
                    <a:pos x="225" y="1709"/>
                  </a:cxn>
                  <a:cxn ang="0">
                    <a:pos x="296" y="1981"/>
                  </a:cxn>
                  <a:cxn ang="0">
                    <a:pos x="365" y="2269"/>
                  </a:cxn>
                  <a:cxn ang="0">
                    <a:pos x="748" y="2370"/>
                  </a:cxn>
                  <a:cxn ang="0">
                    <a:pos x="1532" y="2945"/>
                  </a:cxn>
                  <a:cxn ang="0">
                    <a:pos x="2384" y="2963"/>
                  </a:cxn>
                  <a:cxn ang="0">
                    <a:pos x="2611" y="3251"/>
                  </a:cxn>
                  <a:cxn ang="0">
                    <a:pos x="2785" y="3606"/>
                  </a:cxn>
                  <a:cxn ang="0">
                    <a:pos x="3063" y="3810"/>
                  </a:cxn>
                  <a:cxn ang="0">
                    <a:pos x="3273" y="3573"/>
                  </a:cxn>
                  <a:cxn ang="0">
                    <a:pos x="3238" y="3420"/>
                  </a:cxn>
                  <a:cxn ang="0">
                    <a:pos x="3152" y="3167"/>
                  </a:cxn>
                  <a:cxn ang="0">
                    <a:pos x="3046" y="2879"/>
                  </a:cxn>
                  <a:cxn ang="0">
                    <a:pos x="2977" y="2727"/>
                  </a:cxn>
                  <a:cxn ang="0">
                    <a:pos x="2907" y="2591"/>
                  </a:cxn>
                  <a:cxn ang="0">
                    <a:pos x="2785" y="2456"/>
                  </a:cxn>
                  <a:cxn ang="0">
                    <a:pos x="2576" y="2353"/>
                  </a:cxn>
                  <a:cxn ang="0">
                    <a:pos x="2298" y="2338"/>
                  </a:cxn>
                  <a:cxn ang="0">
                    <a:pos x="2072" y="2370"/>
                  </a:cxn>
                  <a:cxn ang="0">
                    <a:pos x="1916" y="2438"/>
                  </a:cxn>
                  <a:cxn ang="0">
                    <a:pos x="1792" y="2506"/>
                  </a:cxn>
                  <a:cxn ang="0">
                    <a:pos x="1636" y="2556"/>
                  </a:cxn>
                  <a:cxn ang="0">
                    <a:pos x="1461" y="2574"/>
                  </a:cxn>
                  <a:cxn ang="0">
                    <a:pos x="1182" y="2556"/>
                  </a:cxn>
                  <a:cxn ang="0">
                    <a:pos x="1045" y="2489"/>
                  </a:cxn>
                  <a:cxn ang="0">
                    <a:pos x="975" y="2338"/>
                  </a:cxn>
                  <a:cxn ang="0">
                    <a:pos x="975" y="2133"/>
                  </a:cxn>
                  <a:cxn ang="0">
                    <a:pos x="1045" y="1896"/>
                  </a:cxn>
                  <a:cxn ang="0">
                    <a:pos x="1148" y="1660"/>
                  </a:cxn>
                  <a:cxn ang="0">
                    <a:pos x="1254" y="1455"/>
                  </a:cxn>
                  <a:cxn ang="0">
                    <a:pos x="1305" y="1321"/>
                  </a:cxn>
                  <a:cxn ang="0">
                    <a:pos x="1271" y="1101"/>
                  </a:cxn>
                  <a:cxn ang="0">
                    <a:pos x="1095" y="1067"/>
                  </a:cxn>
                  <a:cxn ang="0">
                    <a:pos x="887" y="1203"/>
                  </a:cxn>
                  <a:cxn ang="0">
                    <a:pos x="748" y="1135"/>
                  </a:cxn>
                  <a:cxn ang="0">
                    <a:pos x="643" y="931"/>
                  </a:cxn>
                  <a:cxn ang="0">
                    <a:pos x="609" y="678"/>
                  </a:cxn>
                  <a:cxn ang="0">
                    <a:pos x="591" y="475"/>
                  </a:cxn>
                  <a:cxn ang="0">
                    <a:pos x="556" y="254"/>
                  </a:cxn>
                  <a:cxn ang="0">
                    <a:pos x="486" y="68"/>
                  </a:cxn>
                  <a:cxn ang="0">
                    <a:pos x="348" y="0"/>
                  </a:cxn>
                  <a:cxn ang="0">
                    <a:pos x="156" y="118"/>
                  </a:cxn>
                  <a:cxn ang="0">
                    <a:pos x="68" y="321"/>
                  </a:cxn>
                  <a:cxn ang="0">
                    <a:pos x="18" y="491"/>
                  </a:cxn>
                  <a:cxn ang="0">
                    <a:pos x="34" y="796"/>
                  </a:cxn>
                </a:cxnLst>
                <a:rect l="0" t="0" r="r" b="b"/>
                <a:pathLst>
                  <a:path w="3273" h="3810">
                    <a:moveTo>
                      <a:pt x="34" y="796"/>
                    </a:moveTo>
                    <a:lnTo>
                      <a:pt x="34" y="811"/>
                    </a:lnTo>
                    <a:lnTo>
                      <a:pt x="52" y="847"/>
                    </a:lnTo>
                    <a:lnTo>
                      <a:pt x="86" y="898"/>
                    </a:lnTo>
                    <a:lnTo>
                      <a:pt x="103" y="982"/>
                    </a:lnTo>
                    <a:lnTo>
                      <a:pt x="137" y="1067"/>
                    </a:lnTo>
                    <a:lnTo>
                      <a:pt x="156" y="1168"/>
                    </a:lnTo>
                    <a:lnTo>
                      <a:pt x="156" y="1237"/>
                    </a:lnTo>
                    <a:lnTo>
                      <a:pt x="174" y="1286"/>
                    </a:lnTo>
                    <a:lnTo>
                      <a:pt x="174" y="1354"/>
                    </a:lnTo>
                    <a:lnTo>
                      <a:pt x="190" y="1404"/>
                    </a:lnTo>
                    <a:lnTo>
                      <a:pt x="190" y="1472"/>
                    </a:lnTo>
                    <a:lnTo>
                      <a:pt x="190" y="1524"/>
                    </a:lnTo>
                    <a:lnTo>
                      <a:pt x="208" y="1573"/>
                    </a:lnTo>
                    <a:lnTo>
                      <a:pt x="208" y="1642"/>
                    </a:lnTo>
                    <a:lnTo>
                      <a:pt x="225" y="1709"/>
                    </a:lnTo>
                    <a:lnTo>
                      <a:pt x="242" y="1760"/>
                    </a:lnTo>
                    <a:lnTo>
                      <a:pt x="242" y="1829"/>
                    </a:lnTo>
                    <a:lnTo>
                      <a:pt x="278" y="1914"/>
                    </a:lnTo>
                    <a:lnTo>
                      <a:pt x="296" y="1981"/>
                    </a:lnTo>
                    <a:lnTo>
                      <a:pt x="312" y="2066"/>
                    </a:lnTo>
                    <a:lnTo>
                      <a:pt x="330" y="2133"/>
                    </a:lnTo>
                    <a:lnTo>
                      <a:pt x="348" y="2202"/>
                    </a:lnTo>
                    <a:lnTo>
                      <a:pt x="365" y="2269"/>
                    </a:lnTo>
                    <a:lnTo>
                      <a:pt x="382" y="2320"/>
                    </a:lnTo>
                    <a:lnTo>
                      <a:pt x="400" y="2338"/>
                    </a:lnTo>
                    <a:lnTo>
                      <a:pt x="400" y="2353"/>
                    </a:lnTo>
                    <a:lnTo>
                      <a:pt x="748" y="2370"/>
                    </a:lnTo>
                    <a:lnTo>
                      <a:pt x="660" y="2456"/>
                    </a:lnTo>
                    <a:lnTo>
                      <a:pt x="957" y="2642"/>
                    </a:lnTo>
                    <a:lnTo>
                      <a:pt x="1339" y="2896"/>
                    </a:lnTo>
                    <a:lnTo>
                      <a:pt x="1532" y="2945"/>
                    </a:lnTo>
                    <a:lnTo>
                      <a:pt x="1846" y="2998"/>
                    </a:lnTo>
                    <a:lnTo>
                      <a:pt x="2018" y="3031"/>
                    </a:lnTo>
                    <a:lnTo>
                      <a:pt x="2036" y="2912"/>
                    </a:lnTo>
                    <a:lnTo>
                      <a:pt x="2384" y="2963"/>
                    </a:lnTo>
                    <a:lnTo>
                      <a:pt x="2420" y="2981"/>
                    </a:lnTo>
                    <a:lnTo>
                      <a:pt x="2454" y="3048"/>
                    </a:lnTo>
                    <a:lnTo>
                      <a:pt x="2507" y="3081"/>
                    </a:lnTo>
                    <a:lnTo>
                      <a:pt x="2611" y="3251"/>
                    </a:lnTo>
                    <a:lnTo>
                      <a:pt x="2698" y="3319"/>
                    </a:lnTo>
                    <a:lnTo>
                      <a:pt x="2750" y="3437"/>
                    </a:lnTo>
                    <a:lnTo>
                      <a:pt x="2750" y="3523"/>
                    </a:lnTo>
                    <a:lnTo>
                      <a:pt x="2785" y="3606"/>
                    </a:lnTo>
                    <a:lnTo>
                      <a:pt x="2889" y="3708"/>
                    </a:lnTo>
                    <a:lnTo>
                      <a:pt x="2924" y="3708"/>
                    </a:lnTo>
                    <a:lnTo>
                      <a:pt x="3029" y="3810"/>
                    </a:lnTo>
                    <a:lnTo>
                      <a:pt x="3063" y="3810"/>
                    </a:lnTo>
                    <a:lnTo>
                      <a:pt x="3134" y="3741"/>
                    </a:lnTo>
                    <a:lnTo>
                      <a:pt x="3186" y="3606"/>
                    </a:lnTo>
                    <a:lnTo>
                      <a:pt x="3255" y="3606"/>
                    </a:lnTo>
                    <a:lnTo>
                      <a:pt x="3273" y="3573"/>
                    </a:lnTo>
                    <a:lnTo>
                      <a:pt x="3273" y="3538"/>
                    </a:lnTo>
                    <a:lnTo>
                      <a:pt x="3255" y="3523"/>
                    </a:lnTo>
                    <a:lnTo>
                      <a:pt x="3238" y="3471"/>
                    </a:lnTo>
                    <a:lnTo>
                      <a:pt x="3238" y="3420"/>
                    </a:lnTo>
                    <a:lnTo>
                      <a:pt x="3221" y="3369"/>
                    </a:lnTo>
                    <a:lnTo>
                      <a:pt x="3203" y="3301"/>
                    </a:lnTo>
                    <a:lnTo>
                      <a:pt x="3169" y="3235"/>
                    </a:lnTo>
                    <a:lnTo>
                      <a:pt x="3152" y="3167"/>
                    </a:lnTo>
                    <a:lnTo>
                      <a:pt x="3134" y="3099"/>
                    </a:lnTo>
                    <a:lnTo>
                      <a:pt x="3098" y="3031"/>
                    </a:lnTo>
                    <a:lnTo>
                      <a:pt x="3063" y="2945"/>
                    </a:lnTo>
                    <a:lnTo>
                      <a:pt x="3046" y="2879"/>
                    </a:lnTo>
                    <a:lnTo>
                      <a:pt x="3011" y="2810"/>
                    </a:lnTo>
                    <a:lnTo>
                      <a:pt x="2995" y="2794"/>
                    </a:lnTo>
                    <a:lnTo>
                      <a:pt x="2995" y="2761"/>
                    </a:lnTo>
                    <a:lnTo>
                      <a:pt x="2977" y="2727"/>
                    </a:lnTo>
                    <a:lnTo>
                      <a:pt x="2960" y="2692"/>
                    </a:lnTo>
                    <a:lnTo>
                      <a:pt x="2943" y="2658"/>
                    </a:lnTo>
                    <a:lnTo>
                      <a:pt x="2924" y="2625"/>
                    </a:lnTo>
                    <a:lnTo>
                      <a:pt x="2907" y="2591"/>
                    </a:lnTo>
                    <a:lnTo>
                      <a:pt x="2873" y="2556"/>
                    </a:lnTo>
                    <a:lnTo>
                      <a:pt x="2855" y="2523"/>
                    </a:lnTo>
                    <a:lnTo>
                      <a:pt x="2821" y="2489"/>
                    </a:lnTo>
                    <a:lnTo>
                      <a:pt x="2785" y="2456"/>
                    </a:lnTo>
                    <a:lnTo>
                      <a:pt x="2732" y="2421"/>
                    </a:lnTo>
                    <a:lnTo>
                      <a:pt x="2681" y="2405"/>
                    </a:lnTo>
                    <a:lnTo>
                      <a:pt x="2629" y="2370"/>
                    </a:lnTo>
                    <a:lnTo>
                      <a:pt x="2576" y="2353"/>
                    </a:lnTo>
                    <a:lnTo>
                      <a:pt x="2507" y="2338"/>
                    </a:lnTo>
                    <a:lnTo>
                      <a:pt x="2437" y="2338"/>
                    </a:lnTo>
                    <a:lnTo>
                      <a:pt x="2366" y="2338"/>
                    </a:lnTo>
                    <a:lnTo>
                      <a:pt x="2298" y="2338"/>
                    </a:lnTo>
                    <a:lnTo>
                      <a:pt x="2228" y="2338"/>
                    </a:lnTo>
                    <a:lnTo>
                      <a:pt x="2176" y="2338"/>
                    </a:lnTo>
                    <a:lnTo>
                      <a:pt x="2124" y="2353"/>
                    </a:lnTo>
                    <a:lnTo>
                      <a:pt x="2072" y="2370"/>
                    </a:lnTo>
                    <a:lnTo>
                      <a:pt x="2036" y="2388"/>
                    </a:lnTo>
                    <a:lnTo>
                      <a:pt x="1984" y="2405"/>
                    </a:lnTo>
                    <a:lnTo>
                      <a:pt x="1950" y="2421"/>
                    </a:lnTo>
                    <a:lnTo>
                      <a:pt x="1916" y="2438"/>
                    </a:lnTo>
                    <a:lnTo>
                      <a:pt x="1880" y="2456"/>
                    </a:lnTo>
                    <a:lnTo>
                      <a:pt x="1846" y="2471"/>
                    </a:lnTo>
                    <a:lnTo>
                      <a:pt x="1827" y="2489"/>
                    </a:lnTo>
                    <a:lnTo>
                      <a:pt x="1792" y="2506"/>
                    </a:lnTo>
                    <a:lnTo>
                      <a:pt x="1758" y="2523"/>
                    </a:lnTo>
                    <a:lnTo>
                      <a:pt x="1724" y="2539"/>
                    </a:lnTo>
                    <a:lnTo>
                      <a:pt x="1688" y="2556"/>
                    </a:lnTo>
                    <a:lnTo>
                      <a:pt x="1636" y="2556"/>
                    </a:lnTo>
                    <a:lnTo>
                      <a:pt x="1602" y="2574"/>
                    </a:lnTo>
                    <a:lnTo>
                      <a:pt x="1568" y="2574"/>
                    </a:lnTo>
                    <a:lnTo>
                      <a:pt x="1513" y="2574"/>
                    </a:lnTo>
                    <a:lnTo>
                      <a:pt x="1461" y="2574"/>
                    </a:lnTo>
                    <a:lnTo>
                      <a:pt x="1375" y="2574"/>
                    </a:lnTo>
                    <a:lnTo>
                      <a:pt x="1305" y="2574"/>
                    </a:lnTo>
                    <a:lnTo>
                      <a:pt x="1236" y="2556"/>
                    </a:lnTo>
                    <a:lnTo>
                      <a:pt x="1182" y="2556"/>
                    </a:lnTo>
                    <a:lnTo>
                      <a:pt x="1148" y="2539"/>
                    </a:lnTo>
                    <a:lnTo>
                      <a:pt x="1095" y="2523"/>
                    </a:lnTo>
                    <a:lnTo>
                      <a:pt x="1061" y="2506"/>
                    </a:lnTo>
                    <a:lnTo>
                      <a:pt x="1045" y="2489"/>
                    </a:lnTo>
                    <a:lnTo>
                      <a:pt x="1009" y="2456"/>
                    </a:lnTo>
                    <a:lnTo>
                      <a:pt x="991" y="2421"/>
                    </a:lnTo>
                    <a:lnTo>
                      <a:pt x="991" y="2388"/>
                    </a:lnTo>
                    <a:lnTo>
                      <a:pt x="975" y="2338"/>
                    </a:lnTo>
                    <a:lnTo>
                      <a:pt x="975" y="2286"/>
                    </a:lnTo>
                    <a:lnTo>
                      <a:pt x="975" y="2234"/>
                    </a:lnTo>
                    <a:lnTo>
                      <a:pt x="975" y="2184"/>
                    </a:lnTo>
                    <a:lnTo>
                      <a:pt x="975" y="2133"/>
                    </a:lnTo>
                    <a:lnTo>
                      <a:pt x="991" y="2066"/>
                    </a:lnTo>
                    <a:lnTo>
                      <a:pt x="1009" y="2014"/>
                    </a:lnTo>
                    <a:lnTo>
                      <a:pt x="1027" y="1965"/>
                    </a:lnTo>
                    <a:lnTo>
                      <a:pt x="1045" y="1896"/>
                    </a:lnTo>
                    <a:lnTo>
                      <a:pt x="1061" y="1845"/>
                    </a:lnTo>
                    <a:lnTo>
                      <a:pt x="1095" y="1778"/>
                    </a:lnTo>
                    <a:lnTo>
                      <a:pt x="1131" y="1727"/>
                    </a:lnTo>
                    <a:lnTo>
                      <a:pt x="1148" y="1660"/>
                    </a:lnTo>
                    <a:lnTo>
                      <a:pt x="1182" y="1608"/>
                    </a:lnTo>
                    <a:lnTo>
                      <a:pt x="1201" y="1558"/>
                    </a:lnTo>
                    <a:lnTo>
                      <a:pt x="1236" y="1509"/>
                    </a:lnTo>
                    <a:lnTo>
                      <a:pt x="1254" y="1455"/>
                    </a:lnTo>
                    <a:lnTo>
                      <a:pt x="1271" y="1422"/>
                    </a:lnTo>
                    <a:lnTo>
                      <a:pt x="1288" y="1373"/>
                    </a:lnTo>
                    <a:lnTo>
                      <a:pt x="1305" y="1336"/>
                    </a:lnTo>
                    <a:lnTo>
                      <a:pt x="1305" y="1321"/>
                    </a:lnTo>
                    <a:lnTo>
                      <a:pt x="1323" y="1286"/>
                    </a:lnTo>
                    <a:lnTo>
                      <a:pt x="1305" y="1218"/>
                    </a:lnTo>
                    <a:lnTo>
                      <a:pt x="1305" y="1152"/>
                    </a:lnTo>
                    <a:lnTo>
                      <a:pt x="1271" y="1101"/>
                    </a:lnTo>
                    <a:lnTo>
                      <a:pt x="1236" y="1049"/>
                    </a:lnTo>
                    <a:lnTo>
                      <a:pt x="1182" y="1034"/>
                    </a:lnTo>
                    <a:lnTo>
                      <a:pt x="1148" y="1034"/>
                    </a:lnTo>
                    <a:lnTo>
                      <a:pt x="1095" y="1067"/>
                    </a:lnTo>
                    <a:lnTo>
                      <a:pt x="1045" y="1101"/>
                    </a:lnTo>
                    <a:lnTo>
                      <a:pt x="991" y="1152"/>
                    </a:lnTo>
                    <a:lnTo>
                      <a:pt x="939" y="1185"/>
                    </a:lnTo>
                    <a:lnTo>
                      <a:pt x="887" y="1203"/>
                    </a:lnTo>
                    <a:lnTo>
                      <a:pt x="834" y="1218"/>
                    </a:lnTo>
                    <a:lnTo>
                      <a:pt x="816" y="1203"/>
                    </a:lnTo>
                    <a:lnTo>
                      <a:pt x="782" y="1168"/>
                    </a:lnTo>
                    <a:lnTo>
                      <a:pt x="748" y="1135"/>
                    </a:lnTo>
                    <a:lnTo>
                      <a:pt x="731" y="1101"/>
                    </a:lnTo>
                    <a:lnTo>
                      <a:pt x="697" y="1049"/>
                    </a:lnTo>
                    <a:lnTo>
                      <a:pt x="678" y="982"/>
                    </a:lnTo>
                    <a:lnTo>
                      <a:pt x="643" y="931"/>
                    </a:lnTo>
                    <a:lnTo>
                      <a:pt x="626" y="863"/>
                    </a:lnTo>
                    <a:lnTo>
                      <a:pt x="626" y="796"/>
                    </a:lnTo>
                    <a:lnTo>
                      <a:pt x="609" y="729"/>
                    </a:lnTo>
                    <a:lnTo>
                      <a:pt x="609" y="678"/>
                    </a:lnTo>
                    <a:lnTo>
                      <a:pt x="609" y="626"/>
                    </a:lnTo>
                    <a:lnTo>
                      <a:pt x="609" y="575"/>
                    </a:lnTo>
                    <a:lnTo>
                      <a:pt x="609" y="524"/>
                    </a:lnTo>
                    <a:lnTo>
                      <a:pt x="591" y="475"/>
                    </a:lnTo>
                    <a:lnTo>
                      <a:pt x="591" y="406"/>
                    </a:lnTo>
                    <a:lnTo>
                      <a:pt x="591" y="355"/>
                    </a:lnTo>
                    <a:lnTo>
                      <a:pt x="572" y="306"/>
                    </a:lnTo>
                    <a:lnTo>
                      <a:pt x="556" y="254"/>
                    </a:lnTo>
                    <a:lnTo>
                      <a:pt x="538" y="203"/>
                    </a:lnTo>
                    <a:lnTo>
                      <a:pt x="522" y="151"/>
                    </a:lnTo>
                    <a:lnTo>
                      <a:pt x="504" y="101"/>
                    </a:lnTo>
                    <a:lnTo>
                      <a:pt x="486" y="68"/>
                    </a:lnTo>
                    <a:lnTo>
                      <a:pt x="452" y="51"/>
                    </a:lnTo>
                    <a:lnTo>
                      <a:pt x="418" y="16"/>
                    </a:lnTo>
                    <a:lnTo>
                      <a:pt x="382" y="16"/>
                    </a:lnTo>
                    <a:lnTo>
                      <a:pt x="348" y="0"/>
                    </a:lnTo>
                    <a:lnTo>
                      <a:pt x="278" y="16"/>
                    </a:lnTo>
                    <a:lnTo>
                      <a:pt x="225" y="34"/>
                    </a:lnTo>
                    <a:lnTo>
                      <a:pt x="190" y="68"/>
                    </a:lnTo>
                    <a:lnTo>
                      <a:pt x="156" y="118"/>
                    </a:lnTo>
                    <a:lnTo>
                      <a:pt x="120" y="170"/>
                    </a:lnTo>
                    <a:lnTo>
                      <a:pt x="103" y="219"/>
                    </a:lnTo>
                    <a:lnTo>
                      <a:pt x="86" y="270"/>
                    </a:lnTo>
                    <a:lnTo>
                      <a:pt x="68" y="321"/>
                    </a:lnTo>
                    <a:lnTo>
                      <a:pt x="52" y="355"/>
                    </a:lnTo>
                    <a:lnTo>
                      <a:pt x="52" y="406"/>
                    </a:lnTo>
                    <a:lnTo>
                      <a:pt x="34" y="423"/>
                    </a:lnTo>
                    <a:lnTo>
                      <a:pt x="18" y="491"/>
                    </a:lnTo>
                    <a:lnTo>
                      <a:pt x="18" y="575"/>
                    </a:lnTo>
                    <a:lnTo>
                      <a:pt x="0" y="660"/>
                    </a:lnTo>
                    <a:lnTo>
                      <a:pt x="0" y="693"/>
                    </a:lnTo>
                    <a:lnTo>
                      <a:pt x="34" y="796"/>
                    </a:lnTo>
                    <a:close/>
                  </a:path>
                </a:pathLst>
              </a:custGeom>
              <a:solidFill>
                <a:srgbClr val="C96F00"/>
              </a:solidFill>
              <a:ln w="9525">
                <a:noFill/>
                <a:round/>
                <a:headEnd/>
                <a:tailEnd/>
              </a:ln>
            </p:spPr>
            <p:txBody>
              <a:bodyPr/>
              <a:lstStyle/>
              <a:p>
                <a:endParaRPr lang="en-US"/>
              </a:p>
            </p:txBody>
          </p:sp>
          <p:sp>
            <p:nvSpPr>
              <p:cNvPr id="332886" name="Freeform 86"/>
              <p:cNvSpPr>
                <a:spLocks/>
              </p:cNvSpPr>
              <p:nvPr/>
            </p:nvSpPr>
            <p:spPr bwMode="auto">
              <a:xfrm>
                <a:off x="999" y="1680"/>
                <a:ext cx="156" cy="356"/>
              </a:xfrm>
              <a:custGeom>
                <a:avLst/>
                <a:gdLst/>
                <a:ahLst/>
                <a:cxnLst>
                  <a:cxn ang="0">
                    <a:pos x="0" y="151"/>
                  </a:cxn>
                  <a:cxn ang="0">
                    <a:pos x="0" y="100"/>
                  </a:cxn>
                  <a:cxn ang="0">
                    <a:pos x="0" y="49"/>
                  </a:cxn>
                  <a:cxn ang="0">
                    <a:pos x="37" y="18"/>
                  </a:cxn>
                  <a:cxn ang="0">
                    <a:pos x="89" y="0"/>
                  </a:cxn>
                  <a:cxn ang="0">
                    <a:pos x="140" y="18"/>
                  </a:cxn>
                  <a:cxn ang="0">
                    <a:pos x="158" y="49"/>
                  </a:cxn>
                  <a:cxn ang="0">
                    <a:pos x="174" y="100"/>
                  </a:cxn>
                  <a:cxn ang="0">
                    <a:pos x="174" y="169"/>
                  </a:cxn>
                  <a:cxn ang="0">
                    <a:pos x="192" y="218"/>
                  </a:cxn>
                  <a:cxn ang="0">
                    <a:pos x="210" y="287"/>
                  </a:cxn>
                  <a:cxn ang="0">
                    <a:pos x="227" y="354"/>
                  </a:cxn>
                  <a:cxn ang="0">
                    <a:pos x="244" y="423"/>
                  </a:cxn>
                  <a:cxn ang="0">
                    <a:pos x="279" y="490"/>
                  </a:cxn>
                  <a:cxn ang="0">
                    <a:pos x="296" y="542"/>
                  </a:cxn>
                  <a:cxn ang="0">
                    <a:pos x="314" y="592"/>
                  </a:cxn>
                  <a:cxn ang="0">
                    <a:pos x="296" y="660"/>
                  </a:cxn>
                  <a:cxn ang="0">
                    <a:pos x="244" y="693"/>
                  </a:cxn>
                  <a:cxn ang="0">
                    <a:pos x="192" y="711"/>
                  </a:cxn>
                  <a:cxn ang="0">
                    <a:pos x="140" y="693"/>
                  </a:cxn>
                  <a:cxn ang="0">
                    <a:pos x="106" y="660"/>
                  </a:cxn>
                  <a:cxn ang="0">
                    <a:pos x="89" y="610"/>
                  </a:cxn>
                  <a:cxn ang="0">
                    <a:pos x="71" y="542"/>
                  </a:cxn>
                  <a:cxn ang="0">
                    <a:pos x="71" y="490"/>
                  </a:cxn>
                  <a:cxn ang="0">
                    <a:pos x="53" y="423"/>
                  </a:cxn>
                  <a:cxn ang="0">
                    <a:pos x="53" y="338"/>
                  </a:cxn>
                  <a:cxn ang="0">
                    <a:pos x="37" y="270"/>
                  </a:cxn>
                  <a:cxn ang="0">
                    <a:pos x="18" y="203"/>
                  </a:cxn>
                  <a:cxn ang="0">
                    <a:pos x="0" y="151"/>
                  </a:cxn>
                </a:cxnLst>
                <a:rect l="0" t="0" r="r" b="b"/>
                <a:pathLst>
                  <a:path w="314" h="711">
                    <a:moveTo>
                      <a:pt x="0" y="151"/>
                    </a:moveTo>
                    <a:lnTo>
                      <a:pt x="0" y="100"/>
                    </a:lnTo>
                    <a:lnTo>
                      <a:pt x="0" y="49"/>
                    </a:lnTo>
                    <a:lnTo>
                      <a:pt x="37" y="18"/>
                    </a:lnTo>
                    <a:lnTo>
                      <a:pt x="89" y="0"/>
                    </a:lnTo>
                    <a:lnTo>
                      <a:pt x="140" y="18"/>
                    </a:lnTo>
                    <a:lnTo>
                      <a:pt x="158" y="49"/>
                    </a:lnTo>
                    <a:lnTo>
                      <a:pt x="174" y="100"/>
                    </a:lnTo>
                    <a:lnTo>
                      <a:pt x="174" y="169"/>
                    </a:lnTo>
                    <a:lnTo>
                      <a:pt x="192" y="218"/>
                    </a:lnTo>
                    <a:lnTo>
                      <a:pt x="210" y="287"/>
                    </a:lnTo>
                    <a:lnTo>
                      <a:pt x="227" y="354"/>
                    </a:lnTo>
                    <a:lnTo>
                      <a:pt x="244" y="423"/>
                    </a:lnTo>
                    <a:lnTo>
                      <a:pt x="279" y="490"/>
                    </a:lnTo>
                    <a:lnTo>
                      <a:pt x="296" y="542"/>
                    </a:lnTo>
                    <a:lnTo>
                      <a:pt x="314" y="592"/>
                    </a:lnTo>
                    <a:lnTo>
                      <a:pt x="296" y="660"/>
                    </a:lnTo>
                    <a:lnTo>
                      <a:pt x="244" y="693"/>
                    </a:lnTo>
                    <a:lnTo>
                      <a:pt x="192" y="711"/>
                    </a:lnTo>
                    <a:lnTo>
                      <a:pt x="140" y="693"/>
                    </a:lnTo>
                    <a:lnTo>
                      <a:pt x="106" y="660"/>
                    </a:lnTo>
                    <a:lnTo>
                      <a:pt x="89" y="610"/>
                    </a:lnTo>
                    <a:lnTo>
                      <a:pt x="71" y="542"/>
                    </a:lnTo>
                    <a:lnTo>
                      <a:pt x="71" y="490"/>
                    </a:lnTo>
                    <a:lnTo>
                      <a:pt x="53" y="423"/>
                    </a:lnTo>
                    <a:lnTo>
                      <a:pt x="53" y="338"/>
                    </a:lnTo>
                    <a:lnTo>
                      <a:pt x="37" y="270"/>
                    </a:lnTo>
                    <a:lnTo>
                      <a:pt x="18" y="203"/>
                    </a:lnTo>
                    <a:lnTo>
                      <a:pt x="0" y="151"/>
                    </a:lnTo>
                    <a:close/>
                  </a:path>
                </a:pathLst>
              </a:custGeom>
              <a:solidFill>
                <a:srgbClr val="8DFF7E"/>
              </a:solidFill>
              <a:ln w="9525">
                <a:noFill/>
                <a:round/>
                <a:headEnd/>
                <a:tailEnd/>
              </a:ln>
            </p:spPr>
            <p:txBody>
              <a:bodyPr/>
              <a:lstStyle/>
              <a:p>
                <a:endParaRPr lang="en-US"/>
              </a:p>
            </p:txBody>
          </p:sp>
          <p:sp>
            <p:nvSpPr>
              <p:cNvPr id="332887" name="Freeform 87"/>
              <p:cNvSpPr>
                <a:spLocks/>
              </p:cNvSpPr>
              <p:nvPr/>
            </p:nvSpPr>
            <p:spPr bwMode="auto">
              <a:xfrm>
                <a:off x="3045" y="2036"/>
                <a:ext cx="2551" cy="1676"/>
              </a:xfrm>
              <a:custGeom>
                <a:avLst/>
                <a:gdLst/>
                <a:ahLst/>
                <a:cxnLst>
                  <a:cxn ang="0">
                    <a:pos x="4860" y="32"/>
                  </a:cxn>
                  <a:cxn ang="0">
                    <a:pos x="4529" y="136"/>
                  </a:cxn>
                  <a:cxn ang="0">
                    <a:pos x="4074" y="254"/>
                  </a:cxn>
                  <a:cxn ang="0">
                    <a:pos x="3589" y="372"/>
                  </a:cxn>
                  <a:cxn ang="0">
                    <a:pos x="3117" y="456"/>
                  </a:cxn>
                  <a:cxn ang="0">
                    <a:pos x="2647" y="474"/>
                  </a:cxn>
                  <a:cxn ang="0">
                    <a:pos x="2142" y="492"/>
                  </a:cxn>
                  <a:cxn ang="0">
                    <a:pos x="1674" y="507"/>
                  </a:cxn>
                  <a:cxn ang="0">
                    <a:pos x="1307" y="507"/>
                  </a:cxn>
                  <a:cxn ang="0">
                    <a:pos x="1115" y="507"/>
                  </a:cxn>
                  <a:cxn ang="0">
                    <a:pos x="17" y="728"/>
                  </a:cxn>
                  <a:cxn ang="0">
                    <a:pos x="70" y="1219"/>
                  </a:cxn>
                  <a:cxn ang="0">
                    <a:pos x="261" y="1575"/>
                  </a:cxn>
                  <a:cxn ang="0">
                    <a:pos x="453" y="1931"/>
                  </a:cxn>
                  <a:cxn ang="0">
                    <a:pos x="592" y="2388"/>
                  </a:cxn>
                  <a:cxn ang="0">
                    <a:pos x="681" y="2761"/>
                  </a:cxn>
                  <a:cxn ang="0">
                    <a:pos x="853" y="2724"/>
                  </a:cxn>
                  <a:cxn ang="0">
                    <a:pos x="905" y="2693"/>
                  </a:cxn>
                  <a:cxn ang="0">
                    <a:pos x="1201" y="2473"/>
                  </a:cxn>
                  <a:cxn ang="0">
                    <a:pos x="1289" y="2421"/>
                  </a:cxn>
                  <a:cxn ang="0">
                    <a:pos x="1811" y="2355"/>
                  </a:cxn>
                  <a:cxn ang="0">
                    <a:pos x="2039" y="2490"/>
                  </a:cxn>
                  <a:cxn ang="0">
                    <a:pos x="2212" y="2455"/>
                  </a:cxn>
                  <a:cxn ang="0">
                    <a:pos x="2334" y="2437"/>
                  </a:cxn>
                  <a:cxn ang="0">
                    <a:pos x="2456" y="2490"/>
                  </a:cxn>
                  <a:cxn ang="0">
                    <a:pos x="2438" y="2437"/>
                  </a:cxn>
                  <a:cxn ang="0">
                    <a:pos x="2438" y="2302"/>
                  </a:cxn>
                  <a:cxn ang="0">
                    <a:pos x="2317" y="2252"/>
                  </a:cxn>
                  <a:cxn ang="0">
                    <a:pos x="2299" y="2219"/>
                  </a:cxn>
                  <a:cxn ang="0">
                    <a:pos x="2282" y="2183"/>
                  </a:cxn>
                  <a:cxn ang="0">
                    <a:pos x="2525" y="2116"/>
                  </a:cxn>
                  <a:cxn ang="0">
                    <a:pos x="2735" y="2049"/>
                  </a:cxn>
                  <a:cxn ang="0">
                    <a:pos x="2892" y="2049"/>
                  </a:cxn>
                  <a:cxn ang="0">
                    <a:pos x="3048" y="2065"/>
                  </a:cxn>
                  <a:cxn ang="0">
                    <a:pos x="3205" y="2100"/>
                  </a:cxn>
                  <a:cxn ang="0">
                    <a:pos x="3292" y="2201"/>
                  </a:cxn>
                  <a:cxn ang="0">
                    <a:pos x="3518" y="2167"/>
                  </a:cxn>
                  <a:cxn ang="0">
                    <a:pos x="3744" y="2252"/>
                  </a:cxn>
                  <a:cxn ang="0">
                    <a:pos x="3919" y="2591"/>
                  </a:cxn>
                  <a:cxn ang="0">
                    <a:pos x="3988" y="2642"/>
                  </a:cxn>
                  <a:cxn ang="0">
                    <a:pos x="4040" y="2879"/>
                  </a:cxn>
                  <a:cxn ang="0">
                    <a:pos x="4128" y="2912"/>
                  </a:cxn>
                  <a:cxn ang="0">
                    <a:pos x="4337" y="3184"/>
                  </a:cxn>
                  <a:cxn ang="0">
                    <a:pos x="4477" y="3335"/>
                  </a:cxn>
                  <a:cxn ang="0">
                    <a:pos x="4616" y="3132"/>
                  </a:cxn>
                  <a:cxn ang="0">
                    <a:pos x="4147" y="1895"/>
                  </a:cxn>
                  <a:cxn ang="0">
                    <a:pos x="4110" y="1727"/>
                  </a:cxn>
                  <a:cxn ang="0">
                    <a:pos x="4181" y="1541"/>
                  </a:cxn>
                  <a:cxn ang="0">
                    <a:pos x="4163" y="1457"/>
                  </a:cxn>
                  <a:cxn ang="0">
                    <a:pos x="4371" y="1270"/>
                  </a:cxn>
                  <a:cxn ang="0">
                    <a:pos x="4719" y="864"/>
                  </a:cxn>
                  <a:cxn ang="0">
                    <a:pos x="4825" y="626"/>
                  </a:cxn>
                  <a:cxn ang="0">
                    <a:pos x="4877" y="574"/>
                  </a:cxn>
                  <a:cxn ang="0">
                    <a:pos x="4999" y="474"/>
                  </a:cxn>
                  <a:cxn ang="0">
                    <a:pos x="4860" y="474"/>
                  </a:cxn>
                  <a:cxn ang="0">
                    <a:pos x="4894" y="372"/>
                  </a:cxn>
                  <a:cxn ang="0">
                    <a:pos x="4981" y="356"/>
                  </a:cxn>
                  <a:cxn ang="0">
                    <a:pos x="5103" y="269"/>
                  </a:cxn>
                  <a:cxn ang="0">
                    <a:pos x="4894" y="254"/>
                  </a:cxn>
                  <a:cxn ang="0">
                    <a:pos x="5067" y="151"/>
                  </a:cxn>
                </a:cxnLst>
                <a:rect l="0" t="0" r="r" b="b"/>
                <a:pathLst>
                  <a:path w="5103" h="3353">
                    <a:moveTo>
                      <a:pt x="5016" y="0"/>
                    </a:moveTo>
                    <a:lnTo>
                      <a:pt x="4999" y="0"/>
                    </a:lnTo>
                    <a:lnTo>
                      <a:pt x="4981" y="0"/>
                    </a:lnTo>
                    <a:lnTo>
                      <a:pt x="4964" y="17"/>
                    </a:lnTo>
                    <a:lnTo>
                      <a:pt x="4929" y="17"/>
                    </a:lnTo>
                    <a:lnTo>
                      <a:pt x="4894" y="32"/>
                    </a:lnTo>
                    <a:lnTo>
                      <a:pt x="4860" y="32"/>
                    </a:lnTo>
                    <a:lnTo>
                      <a:pt x="4825" y="50"/>
                    </a:lnTo>
                    <a:lnTo>
                      <a:pt x="4790" y="69"/>
                    </a:lnTo>
                    <a:lnTo>
                      <a:pt x="4736" y="85"/>
                    </a:lnTo>
                    <a:lnTo>
                      <a:pt x="4701" y="85"/>
                    </a:lnTo>
                    <a:lnTo>
                      <a:pt x="4651" y="100"/>
                    </a:lnTo>
                    <a:lnTo>
                      <a:pt x="4581" y="118"/>
                    </a:lnTo>
                    <a:lnTo>
                      <a:pt x="4529" y="136"/>
                    </a:lnTo>
                    <a:lnTo>
                      <a:pt x="4477" y="151"/>
                    </a:lnTo>
                    <a:lnTo>
                      <a:pt x="4406" y="168"/>
                    </a:lnTo>
                    <a:lnTo>
                      <a:pt x="4354" y="186"/>
                    </a:lnTo>
                    <a:lnTo>
                      <a:pt x="4285" y="205"/>
                    </a:lnTo>
                    <a:lnTo>
                      <a:pt x="4215" y="220"/>
                    </a:lnTo>
                    <a:lnTo>
                      <a:pt x="4147" y="236"/>
                    </a:lnTo>
                    <a:lnTo>
                      <a:pt x="4074" y="254"/>
                    </a:lnTo>
                    <a:lnTo>
                      <a:pt x="4006" y="269"/>
                    </a:lnTo>
                    <a:lnTo>
                      <a:pt x="3937" y="287"/>
                    </a:lnTo>
                    <a:lnTo>
                      <a:pt x="3867" y="304"/>
                    </a:lnTo>
                    <a:lnTo>
                      <a:pt x="3796" y="321"/>
                    </a:lnTo>
                    <a:lnTo>
                      <a:pt x="3726" y="338"/>
                    </a:lnTo>
                    <a:lnTo>
                      <a:pt x="3658" y="356"/>
                    </a:lnTo>
                    <a:lnTo>
                      <a:pt x="3589" y="372"/>
                    </a:lnTo>
                    <a:lnTo>
                      <a:pt x="3518" y="389"/>
                    </a:lnTo>
                    <a:lnTo>
                      <a:pt x="3448" y="405"/>
                    </a:lnTo>
                    <a:lnTo>
                      <a:pt x="3379" y="405"/>
                    </a:lnTo>
                    <a:lnTo>
                      <a:pt x="3310" y="423"/>
                    </a:lnTo>
                    <a:lnTo>
                      <a:pt x="3240" y="440"/>
                    </a:lnTo>
                    <a:lnTo>
                      <a:pt x="3188" y="440"/>
                    </a:lnTo>
                    <a:lnTo>
                      <a:pt x="3117" y="456"/>
                    </a:lnTo>
                    <a:lnTo>
                      <a:pt x="3048" y="456"/>
                    </a:lnTo>
                    <a:lnTo>
                      <a:pt x="2995" y="456"/>
                    </a:lnTo>
                    <a:lnTo>
                      <a:pt x="2927" y="474"/>
                    </a:lnTo>
                    <a:lnTo>
                      <a:pt x="2856" y="474"/>
                    </a:lnTo>
                    <a:lnTo>
                      <a:pt x="2787" y="474"/>
                    </a:lnTo>
                    <a:lnTo>
                      <a:pt x="2735" y="474"/>
                    </a:lnTo>
                    <a:lnTo>
                      <a:pt x="2647" y="474"/>
                    </a:lnTo>
                    <a:lnTo>
                      <a:pt x="2579" y="492"/>
                    </a:lnTo>
                    <a:lnTo>
                      <a:pt x="2508" y="492"/>
                    </a:lnTo>
                    <a:lnTo>
                      <a:pt x="2438" y="492"/>
                    </a:lnTo>
                    <a:lnTo>
                      <a:pt x="2369" y="492"/>
                    </a:lnTo>
                    <a:lnTo>
                      <a:pt x="2299" y="492"/>
                    </a:lnTo>
                    <a:lnTo>
                      <a:pt x="2230" y="492"/>
                    </a:lnTo>
                    <a:lnTo>
                      <a:pt x="2142" y="492"/>
                    </a:lnTo>
                    <a:lnTo>
                      <a:pt x="2073" y="507"/>
                    </a:lnTo>
                    <a:lnTo>
                      <a:pt x="2002" y="507"/>
                    </a:lnTo>
                    <a:lnTo>
                      <a:pt x="1934" y="507"/>
                    </a:lnTo>
                    <a:lnTo>
                      <a:pt x="1864" y="507"/>
                    </a:lnTo>
                    <a:lnTo>
                      <a:pt x="1794" y="507"/>
                    </a:lnTo>
                    <a:lnTo>
                      <a:pt x="1742" y="507"/>
                    </a:lnTo>
                    <a:lnTo>
                      <a:pt x="1674" y="507"/>
                    </a:lnTo>
                    <a:lnTo>
                      <a:pt x="1620" y="507"/>
                    </a:lnTo>
                    <a:lnTo>
                      <a:pt x="1550" y="507"/>
                    </a:lnTo>
                    <a:lnTo>
                      <a:pt x="1498" y="507"/>
                    </a:lnTo>
                    <a:lnTo>
                      <a:pt x="1445" y="507"/>
                    </a:lnTo>
                    <a:lnTo>
                      <a:pt x="1394" y="507"/>
                    </a:lnTo>
                    <a:lnTo>
                      <a:pt x="1342" y="507"/>
                    </a:lnTo>
                    <a:lnTo>
                      <a:pt x="1307" y="507"/>
                    </a:lnTo>
                    <a:lnTo>
                      <a:pt x="1271" y="507"/>
                    </a:lnTo>
                    <a:lnTo>
                      <a:pt x="1219" y="507"/>
                    </a:lnTo>
                    <a:lnTo>
                      <a:pt x="1201" y="507"/>
                    </a:lnTo>
                    <a:lnTo>
                      <a:pt x="1167" y="507"/>
                    </a:lnTo>
                    <a:lnTo>
                      <a:pt x="1150" y="507"/>
                    </a:lnTo>
                    <a:lnTo>
                      <a:pt x="1131" y="507"/>
                    </a:lnTo>
                    <a:lnTo>
                      <a:pt x="1115" y="507"/>
                    </a:lnTo>
                    <a:lnTo>
                      <a:pt x="1097" y="507"/>
                    </a:lnTo>
                    <a:lnTo>
                      <a:pt x="0" y="507"/>
                    </a:lnTo>
                    <a:lnTo>
                      <a:pt x="17" y="592"/>
                    </a:lnTo>
                    <a:lnTo>
                      <a:pt x="17" y="610"/>
                    </a:lnTo>
                    <a:lnTo>
                      <a:pt x="17" y="626"/>
                    </a:lnTo>
                    <a:lnTo>
                      <a:pt x="17" y="677"/>
                    </a:lnTo>
                    <a:lnTo>
                      <a:pt x="17" y="728"/>
                    </a:lnTo>
                    <a:lnTo>
                      <a:pt x="17" y="779"/>
                    </a:lnTo>
                    <a:lnTo>
                      <a:pt x="17" y="864"/>
                    </a:lnTo>
                    <a:lnTo>
                      <a:pt x="17" y="930"/>
                    </a:lnTo>
                    <a:lnTo>
                      <a:pt x="36" y="998"/>
                    </a:lnTo>
                    <a:lnTo>
                      <a:pt x="36" y="1084"/>
                    </a:lnTo>
                    <a:lnTo>
                      <a:pt x="54" y="1152"/>
                    </a:lnTo>
                    <a:lnTo>
                      <a:pt x="70" y="1219"/>
                    </a:lnTo>
                    <a:lnTo>
                      <a:pt x="88" y="1270"/>
                    </a:lnTo>
                    <a:lnTo>
                      <a:pt x="123" y="1321"/>
                    </a:lnTo>
                    <a:lnTo>
                      <a:pt x="140" y="1371"/>
                    </a:lnTo>
                    <a:lnTo>
                      <a:pt x="174" y="1423"/>
                    </a:lnTo>
                    <a:lnTo>
                      <a:pt x="192" y="1472"/>
                    </a:lnTo>
                    <a:lnTo>
                      <a:pt x="226" y="1523"/>
                    </a:lnTo>
                    <a:lnTo>
                      <a:pt x="261" y="1575"/>
                    </a:lnTo>
                    <a:lnTo>
                      <a:pt x="296" y="1626"/>
                    </a:lnTo>
                    <a:lnTo>
                      <a:pt x="330" y="1677"/>
                    </a:lnTo>
                    <a:lnTo>
                      <a:pt x="349" y="1727"/>
                    </a:lnTo>
                    <a:lnTo>
                      <a:pt x="384" y="1777"/>
                    </a:lnTo>
                    <a:lnTo>
                      <a:pt x="418" y="1828"/>
                    </a:lnTo>
                    <a:lnTo>
                      <a:pt x="436" y="1879"/>
                    </a:lnTo>
                    <a:lnTo>
                      <a:pt x="453" y="1931"/>
                    </a:lnTo>
                    <a:lnTo>
                      <a:pt x="471" y="1981"/>
                    </a:lnTo>
                    <a:lnTo>
                      <a:pt x="506" y="2031"/>
                    </a:lnTo>
                    <a:lnTo>
                      <a:pt x="523" y="2100"/>
                    </a:lnTo>
                    <a:lnTo>
                      <a:pt x="540" y="2167"/>
                    </a:lnTo>
                    <a:lnTo>
                      <a:pt x="558" y="2234"/>
                    </a:lnTo>
                    <a:lnTo>
                      <a:pt x="574" y="2319"/>
                    </a:lnTo>
                    <a:lnTo>
                      <a:pt x="592" y="2388"/>
                    </a:lnTo>
                    <a:lnTo>
                      <a:pt x="610" y="2455"/>
                    </a:lnTo>
                    <a:lnTo>
                      <a:pt x="627" y="2524"/>
                    </a:lnTo>
                    <a:lnTo>
                      <a:pt x="627" y="2591"/>
                    </a:lnTo>
                    <a:lnTo>
                      <a:pt x="644" y="2642"/>
                    </a:lnTo>
                    <a:lnTo>
                      <a:pt x="663" y="2693"/>
                    </a:lnTo>
                    <a:lnTo>
                      <a:pt x="663" y="2724"/>
                    </a:lnTo>
                    <a:lnTo>
                      <a:pt x="681" y="2761"/>
                    </a:lnTo>
                    <a:lnTo>
                      <a:pt x="681" y="2777"/>
                    </a:lnTo>
                    <a:lnTo>
                      <a:pt x="681" y="2793"/>
                    </a:lnTo>
                    <a:lnTo>
                      <a:pt x="732" y="2777"/>
                    </a:lnTo>
                    <a:lnTo>
                      <a:pt x="749" y="2827"/>
                    </a:lnTo>
                    <a:lnTo>
                      <a:pt x="766" y="2709"/>
                    </a:lnTo>
                    <a:lnTo>
                      <a:pt x="803" y="2761"/>
                    </a:lnTo>
                    <a:lnTo>
                      <a:pt x="853" y="2724"/>
                    </a:lnTo>
                    <a:lnTo>
                      <a:pt x="803" y="2693"/>
                    </a:lnTo>
                    <a:lnTo>
                      <a:pt x="803" y="2642"/>
                    </a:lnTo>
                    <a:lnTo>
                      <a:pt x="837" y="2693"/>
                    </a:lnTo>
                    <a:lnTo>
                      <a:pt x="853" y="2642"/>
                    </a:lnTo>
                    <a:lnTo>
                      <a:pt x="888" y="2657"/>
                    </a:lnTo>
                    <a:lnTo>
                      <a:pt x="905" y="2642"/>
                    </a:lnTo>
                    <a:lnTo>
                      <a:pt x="905" y="2693"/>
                    </a:lnTo>
                    <a:lnTo>
                      <a:pt x="994" y="2642"/>
                    </a:lnTo>
                    <a:lnTo>
                      <a:pt x="871" y="2709"/>
                    </a:lnTo>
                    <a:lnTo>
                      <a:pt x="871" y="2724"/>
                    </a:lnTo>
                    <a:lnTo>
                      <a:pt x="1131" y="2557"/>
                    </a:lnTo>
                    <a:lnTo>
                      <a:pt x="1131" y="2506"/>
                    </a:lnTo>
                    <a:lnTo>
                      <a:pt x="1167" y="2506"/>
                    </a:lnTo>
                    <a:lnTo>
                      <a:pt x="1201" y="2473"/>
                    </a:lnTo>
                    <a:lnTo>
                      <a:pt x="1201" y="2421"/>
                    </a:lnTo>
                    <a:lnTo>
                      <a:pt x="1167" y="2421"/>
                    </a:lnTo>
                    <a:lnTo>
                      <a:pt x="1167" y="2370"/>
                    </a:lnTo>
                    <a:lnTo>
                      <a:pt x="1201" y="2388"/>
                    </a:lnTo>
                    <a:lnTo>
                      <a:pt x="1237" y="2337"/>
                    </a:lnTo>
                    <a:lnTo>
                      <a:pt x="1219" y="2421"/>
                    </a:lnTo>
                    <a:lnTo>
                      <a:pt x="1289" y="2421"/>
                    </a:lnTo>
                    <a:lnTo>
                      <a:pt x="1237" y="2473"/>
                    </a:lnTo>
                    <a:lnTo>
                      <a:pt x="1326" y="2404"/>
                    </a:lnTo>
                    <a:lnTo>
                      <a:pt x="1429" y="2370"/>
                    </a:lnTo>
                    <a:lnTo>
                      <a:pt x="1585" y="2355"/>
                    </a:lnTo>
                    <a:lnTo>
                      <a:pt x="1708" y="2404"/>
                    </a:lnTo>
                    <a:lnTo>
                      <a:pt x="1828" y="2388"/>
                    </a:lnTo>
                    <a:lnTo>
                      <a:pt x="1811" y="2355"/>
                    </a:lnTo>
                    <a:lnTo>
                      <a:pt x="1846" y="2319"/>
                    </a:lnTo>
                    <a:lnTo>
                      <a:pt x="1934" y="2337"/>
                    </a:lnTo>
                    <a:lnTo>
                      <a:pt x="1952" y="2404"/>
                    </a:lnTo>
                    <a:lnTo>
                      <a:pt x="1968" y="2404"/>
                    </a:lnTo>
                    <a:lnTo>
                      <a:pt x="2002" y="2404"/>
                    </a:lnTo>
                    <a:lnTo>
                      <a:pt x="2039" y="2455"/>
                    </a:lnTo>
                    <a:lnTo>
                      <a:pt x="2039" y="2490"/>
                    </a:lnTo>
                    <a:lnTo>
                      <a:pt x="2073" y="2490"/>
                    </a:lnTo>
                    <a:lnTo>
                      <a:pt x="2108" y="2524"/>
                    </a:lnTo>
                    <a:lnTo>
                      <a:pt x="2142" y="2506"/>
                    </a:lnTo>
                    <a:lnTo>
                      <a:pt x="2159" y="2473"/>
                    </a:lnTo>
                    <a:lnTo>
                      <a:pt x="2159" y="2455"/>
                    </a:lnTo>
                    <a:lnTo>
                      <a:pt x="2194" y="2490"/>
                    </a:lnTo>
                    <a:lnTo>
                      <a:pt x="2212" y="2455"/>
                    </a:lnTo>
                    <a:lnTo>
                      <a:pt x="2247" y="2506"/>
                    </a:lnTo>
                    <a:lnTo>
                      <a:pt x="2282" y="2490"/>
                    </a:lnTo>
                    <a:lnTo>
                      <a:pt x="2282" y="2473"/>
                    </a:lnTo>
                    <a:lnTo>
                      <a:pt x="2282" y="2455"/>
                    </a:lnTo>
                    <a:lnTo>
                      <a:pt x="2282" y="2404"/>
                    </a:lnTo>
                    <a:lnTo>
                      <a:pt x="2317" y="2404"/>
                    </a:lnTo>
                    <a:lnTo>
                      <a:pt x="2334" y="2437"/>
                    </a:lnTo>
                    <a:lnTo>
                      <a:pt x="2369" y="2437"/>
                    </a:lnTo>
                    <a:lnTo>
                      <a:pt x="2387" y="2455"/>
                    </a:lnTo>
                    <a:lnTo>
                      <a:pt x="2404" y="2455"/>
                    </a:lnTo>
                    <a:lnTo>
                      <a:pt x="2421" y="2473"/>
                    </a:lnTo>
                    <a:lnTo>
                      <a:pt x="2438" y="2490"/>
                    </a:lnTo>
                    <a:lnTo>
                      <a:pt x="2438" y="2539"/>
                    </a:lnTo>
                    <a:lnTo>
                      <a:pt x="2456" y="2490"/>
                    </a:lnTo>
                    <a:lnTo>
                      <a:pt x="2490" y="2524"/>
                    </a:lnTo>
                    <a:lnTo>
                      <a:pt x="2490" y="2490"/>
                    </a:lnTo>
                    <a:lnTo>
                      <a:pt x="2508" y="2490"/>
                    </a:lnTo>
                    <a:lnTo>
                      <a:pt x="2508" y="2473"/>
                    </a:lnTo>
                    <a:lnTo>
                      <a:pt x="2472" y="2455"/>
                    </a:lnTo>
                    <a:lnTo>
                      <a:pt x="2472" y="2437"/>
                    </a:lnTo>
                    <a:lnTo>
                      <a:pt x="2438" y="2437"/>
                    </a:lnTo>
                    <a:lnTo>
                      <a:pt x="2421" y="2421"/>
                    </a:lnTo>
                    <a:lnTo>
                      <a:pt x="2387" y="2421"/>
                    </a:lnTo>
                    <a:lnTo>
                      <a:pt x="2369" y="2370"/>
                    </a:lnTo>
                    <a:lnTo>
                      <a:pt x="2387" y="2355"/>
                    </a:lnTo>
                    <a:lnTo>
                      <a:pt x="2421" y="2337"/>
                    </a:lnTo>
                    <a:lnTo>
                      <a:pt x="2421" y="2302"/>
                    </a:lnTo>
                    <a:lnTo>
                      <a:pt x="2438" y="2302"/>
                    </a:lnTo>
                    <a:lnTo>
                      <a:pt x="2472" y="2269"/>
                    </a:lnTo>
                    <a:lnTo>
                      <a:pt x="2456" y="2252"/>
                    </a:lnTo>
                    <a:lnTo>
                      <a:pt x="2456" y="2201"/>
                    </a:lnTo>
                    <a:lnTo>
                      <a:pt x="2421" y="2234"/>
                    </a:lnTo>
                    <a:lnTo>
                      <a:pt x="2387" y="2234"/>
                    </a:lnTo>
                    <a:lnTo>
                      <a:pt x="2369" y="2286"/>
                    </a:lnTo>
                    <a:lnTo>
                      <a:pt x="2317" y="2252"/>
                    </a:lnTo>
                    <a:lnTo>
                      <a:pt x="2317" y="2234"/>
                    </a:lnTo>
                    <a:lnTo>
                      <a:pt x="2334" y="2234"/>
                    </a:lnTo>
                    <a:lnTo>
                      <a:pt x="2351" y="2219"/>
                    </a:lnTo>
                    <a:lnTo>
                      <a:pt x="2334" y="2219"/>
                    </a:lnTo>
                    <a:lnTo>
                      <a:pt x="2334" y="2201"/>
                    </a:lnTo>
                    <a:lnTo>
                      <a:pt x="2334" y="2219"/>
                    </a:lnTo>
                    <a:lnTo>
                      <a:pt x="2299" y="2219"/>
                    </a:lnTo>
                    <a:lnTo>
                      <a:pt x="2282" y="2234"/>
                    </a:lnTo>
                    <a:lnTo>
                      <a:pt x="2247" y="2252"/>
                    </a:lnTo>
                    <a:lnTo>
                      <a:pt x="2194" y="2234"/>
                    </a:lnTo>
                    <a:lnTo>
                      <a:pt x="2178" y="2219"/>
                    </a:lnTo>
                    <a:lnTo>
                      <a:pt x="2230" y="2150"/>
                    </a:lnTo>
                    <a:lnTo>
                      <a:pt x="2247" y="2167"/>
                    </a:lnTo>
                    <a:lnTo>
                      <a:pt x="2282" y="2183"/>
                    </a:lnTo>
                    <a:lnTo>
                      <a:pt x="2387" y="2201"/>
                    </a:lnTo>
                    <a:lnTo>
                      <a:pt x="2404" y="2183"/>
                    </a:lnTo>
                    <a:lnTo>
                      <a:pt x="2421" y="2150"/>
                    </a:lnTo>
                    <a:lnTo>
                      <a:pt x="2438" y="2167"/>
                    </a:lnTo>
                    <a:lnTo>
                      <a:pt x="2490" y="2133"/>
                    </a:lnTo>
                    <a:lnTo>
                      <a:pt x="2525" y="2133"/>
                    </a:lnTo>
                    <a:lnTo>
                      <a:pt x="2525" y="2116"/>
                    </a:lnTo>
                    <a:lnTo>
                      <a:pt x="2543" y="2150"/>
                    </a:lnTo>
                    <a:lnTo>
                      <a:pt x="2579" y="2116"/>
                    </a:lnTo>
                    <a:lnTo>
                      <a:pt x="2613" y="2150"/>
                    </a:lnTo>
                    <a:lnTo>
                      <a:pt x="2631" y="2116"/>
                    </a:lnTo>
                    <a:lnTo>
                      <a:pt x="2682" y="2133"/>
                    </a:lnTo>
                    <a:lnTo>
                      <a:pt x="2699" y="2015"/>
                    </a:lnTo>
                    <a:lnTo>
                      <a:pt x="2735" y="2049"/>
                    </a:lnTo>
                    <a:lnTo>
                      <a:pt x="2735" y="2100"/>
                    </a:lnTo>
                    <a:lnTo>
                      <a:pt x="2751" y="2133"/>
                    </a:lnTo>
                    <a:lnTo>
                      <a:pt x="2717" y="2167"/>
                    </a:lnTo>
                    <a:lnTo>
                      <a:pt x="2821" y="2133"/>
                    </a:lnTo>
                    <a:lnTo>
                      <a:pt x="2856" y="2116"/>
                    </a:lnTo>
                    <a:lnTo>
                      <a:pt x="2892" y="2083"/>
                    </a:lnTo>
                    <a:lnTo>
                      <a:pt x="2892" y="2049"/>
                    </a:lnTo>
                    <a:lnTo>
                      <a:pt x="2910" y="2083"/>
                    </a:lnTo>
                    <a:lnTo>
                      <a:pt x="2927" y="2049"/>
                    </a:lnTo>
                    <a:lnTo>
                      <a:pt x="2944" y="2065"/>
                    </a:lnTo>
                    <a:lnTo>
                      <a:pt x="2892" y="2100"/>
                    </a:lnTo>
                    <a:lnTo>
                      <a:pt x="3013" y="2083"/>
                    </a:lnTo>
                    <a:lnTo>
                      <a:pt x="3048" y="2049"/>
                    </a:lnTo>
                    <a:lnTo>
                      <a:pt x="3048" y="2065"/>
                    </a:lnTo>
                    <a:lnTo>
                      <a:pt x="3101" y="2049"/>
                    </a:lnTo>
                    <a:lnTo>
                      <a:pt x="3117" y="2065"/>
                    </a:lnTo>
                    <a:lnTo>
                      <a:pt x="3048" y="2083"/>
                    </a:lnTo>
                    <a:lnTo>
                      <a:pt x="3066" y="2083"/>
                    </a:lnTo>
                    <a:lnTo>
                      <a:pt x="3151" y="2100"/>
                    </a:lnTo>
                    <a:lnTo>
                      <a:pt x="3205" y="2133"/>
                    </a:lnTo>
                    <a:lnTo>
                      <a:pt x="3205" y="2100"/>
                    </a:lnTo>
                    <a:lnTo>
                      <a:pt x="3222" y="2133"/>
                    </a:lnTo>
                    <a:lnTo>
                      <a:pt x="3258" y="2133"/>
                    </a:lnTo>
                    <a:lnTo>
                      <a:pt x="3222" y="2150"/>
                    </a:lnTo>
                    <a:lnTo>
                      <a:pt x="3292" y="2183"/>
                    </a:lnTo>
                    <a:lnTo>
                      <a:pt x="3310" y="2219"/>
                    </a:lnTo>
                    <a:lnTo>
                      <a:pt x="3310" y="2252"/>
                    </a:lnTo>
                    <a:lnTo>
                      <a:pt x="3292" y="2201"/>
                    </a:lnTo>
                    <a:lnTo>
                      <a:pt x="3310" y="2252"/>
                    </a:lnTo>
                    <a:lnTo>
                      <a:pt x="3344" y="2234"/>
                    </a:lnTo>
                    <a:lnTo>
                      <a:pt x="3379" y="2234"/>
                    </a:lnTo>
                    <a:lnTo>
                      <a:pt x="3414" y="2201"/>
                    </a:lnTo>
                    <a:lnTo>
                      <a:pt x="3414" y="2219"/>
                    </a:lnTo>
                    <a:lnTo>
                      <a:pt x="3483" y="2167"/>
                    </a:lnTo>
                    <a:lnTo>
                      <a:pt x="3518" y="2167"/>
                    </a:lnTo>
                    <a:lnTo>
                      <a:pt x="3502" y="2150"/>
                    </a:lnTo>
                    <a:lnTo>
                      <a:pt x="3536" y="2100"/>
                    </a:lnTo>
                    <a:lnTo>
                      <a:pt x="3606" y="2100"/>
                    </a:lnTo>
                    <a:lnTo>
                      <a:pt x="3674" y="2150"/>
                    </a:lnTo>
                    <a:lnTo>
                      <a:pt x="3709" y="2183"/>
                    </a:lnTo>
                    <a:lnTo>
                      <a:pt x="3744" y="2201"/>
                    </a:lnTo>
                    <a:lnTo>
                      <a:pt x="3744" y="2252"/>
                    </a:lnTo>
                    <a:lnTo>
                      <a:pt x="3796" y="2269"/>
                    </a:lnTo>
                    <a:lnTo>
                      <a:pt x="3815" y="2302"/>
                    </a:lnTo>
                    <a:lnTo>
                      <a:pt x="3832" y="2319"/>
                    </a:lnTo>
                    <a:lnTo>
                      <a:pt x="3884" y="2319"/>
                    </a:lnTo>
                    <a:lnTo>
                      <a:pt x="3919" y="2370"/>
                    </a:lnTo>
                    <a:lnTo>
                      <a:pt x="3954" y="2437"/>
                    </a:lnTo>
                    <a:lnTo>
                      <a:pt x="3919" y="2591"/>
                    </a:lnTo>
                    <a:lnTo>
                      <a:pt x="3937" y="2693"/>
                    </a:lnTo>
                    <a:lnTo>
                      <a:pt x="3971" y="2709"/>
                    </a:lnTo>
                    <a:lnTo>
                      <a:pt x="3971" y="2675"/>
                    </a:lnTo>
                    <a:lnTo>
                      <a:pt x="3954" y="2657"/>
                    </a:lnTo>
                    <a:lnTo>
                      <a:pt x="3954" y="2625"/>
                    </a:lnTo>
                    <a:lnTo>
                      <a:pt x="3971" y="2642"/>
                    </a:lnTo>
                    <a:lnTo>
                      <a:pt x="3988" y="2642"/>
                    </a:lnTo>
                    <a:lnTo>
                      <a:pt x="4006" y="2675"/>
                    </a:lnTo>
                    <a:lnTo>
                      <a:pt x="4006" y="2642"/>
                    </a:lnTo>
                    <a:lnTo>
                      <a:pt x="4024" y="2675"/>
                    </a:lnTo>
                    <a:lnTo>
                      <a:pt x="3971" y="2761"/>
                    </a:lnTo>
                    <a:lnTo>
                      <a:pt x="3971" y="2777"/>
                    </a:lnTo>
                    <a:lnTo>
                      <a:pt x="4006" y="2793"/>
                    </a:lnTo>
                    <a:lnTo>
                      <a:pt x="4040" y="2879"/>
                    </a:lnTo>
                    <a:lnTo>
                      <a:pt x="4074" y="2912"/>
                    </a:lnTo>
                    <a:lnTo>
                      <a:pt x="4093" y="2947"/>
                    </a:lnTo>
                    <a:lnTo>
                      <a:pt x="4110" y="2947"/>
                    </a:lnTo>
                    <a:lnTo>
                      <a:pt x="4093" y="2895"/>
                    </a:lnTo>
                    <a:lnTo>
                      <a:pt x="4110" y="2895"/>
                    </a:lnTo>
                    <a:lnTo>
                      <a:pt x="4147" y="2895"/>
                    </a:lnTo>
                    <a:lnTo>
                      <a:pt x="4128" y="2912"/>
                    </a:lnTo>
                    <a:lnTo>
                      <a:pt x="4147" y="2947"/>
                    </a:lnTo>
                    <a:lnTo>
                      <a:pt x="4147" y="2996"/>
                    </a:lnTo>
                    <a:lnTo>
                      <a:pt x="4197" y="3031"/>
                    </a:lnTo>
                    <a:lnTo>
                      <a:pt x="4215" y="3065"/>
                    </a:lnTo>
                    <a:lnTo>
                      <a:pt x="4250" y="3166"/>
                    </a:lnTo>
                    <a:lnTo>
                      <a:pt x="4285" y="3166"/>
                    </a:lnTo>
                    <a:lnTo>
                      <a:pt x="4337" y="3184"/>
                    </a:lnTo>
                    <a:lnTo>
                      <a:pt x="4406" y="3286"/>
                    </a:lnTo>
                    <a:lnTo>
                      <a:pt x="4460" y="3302"/>
                    </a:lnTo>
                    <a:lnTo>
                      <a:pt x="4460" y="3319"/>
                    </a:lnTo>
                    <a:lnTo>
                      <a:pt x="4441" y="3335"/>
                    </a:lnTo>
                    <a:lnTo>
                      <a:pt x="4406" y="3302"/>
                    </a:lnTo>
                    <a:lnTo>
                      <a:pt x="4406" y="3353"/>
                    </a:lnTo>
                    <a:lnTo>
                      <a:pt x="4477" y="3335"/>
                    </a:lnTo>
                    <a:lnTo>
                      <a:pt x="4511" y="3335"/>
                    </a:lnTo>
                    <a:lnTo>
                      <a:pt x="4529" y="3302"/>
                    </a:lnTo>
                    <a:lnTo>
                      <a:pt x="4563" y="3302"/>
                    </a:lnTo>
                    <a:lnTo>
                      <a:pt x="4597" y="3268"/>
                    </a:lnTo>
                    <a:lnTo>
                      <a:pt x="4581" y="3200"/>
                    </a:lnTo>
                    <a:lnTo>
                      <a:pt x="4597" y="3132"/>
                    </a:lnTo>
                    <a:lnTo>
                      <a:pt x="4616" y="3132"/>
                    </a:lnTo>
                    <a:lnTo>
                      <a:pt x="4597" y="2895"/>
                    </a:lnTo>
                    <a:lnTo>
                      <a:pt x="4581" y="2827"/>
                    </a:lnTo>
                    <a:lnTo>
                      <a:pt x="4388" y="2473"/>
                    </a:lnTo>
                    <a:lnTo>
                      <a:pt x="4337" y="2370"/>
                    </a:lnTo>
                    <a:lnTo>
                      <a:pt x="4354" y="2370"/>
                    </a:lnTo>
                    <a:lnTo>
                      <a:pt x="4232" y="2133"/>
                    </a:lnTo>
                    <a:lnTo>
                      <a:pt x="4147" y="1895"/>
                    </a:lnTo>
                    <a:lnTo>
                      <a:pt x="4128" y="1863"/>
                    </a:lnTo>
                    <a:lnTo>
                      <a:pt x="4110" y="1863"/>
                    </a:lnTo>
                    <a:lnTo>
                      <a:pt x="4128" y="1795"/>
                    </a:lnTo>
                    <a:lnTo>
                      <a:pt x="4110" y="1777"/>
                    </a:lnTo>
                    <a:lnTo>
                      <a:pt x="4128" y="1759"/>
                    </a:lnTo>
                    <a:lnTo>
                      <a:pt x="4093" y="1744"/>
                    </a:lnTo>
                    <a:lnTo>
                      <a:pt x="4110" y="1727"/>
                    </a:lnTo>
                    <a:lnTo>
                      <a:pt x="4110" y="1694"/>
                    </a:lnTo>
                    <a:lnTo>
                      <a:pt x="4147" y="1659"/>
                    </a:lnTo>
                    <a:lnTo>
                      <a:pt x="4147" y="1626"/>
                    </a:lnTo>
                    <a:lnTo>
                      <a:pt x="4163" y="1608"/>
                    </a:lnTo>
                    <a:lnTo>
                      <a:pt x="4163" y="1575"/>
                    </a:lnTo>
                    <a:lnTo>
                      <a:pt x="4147" y="1575"/>
                    </a:lnTo>
                    <a:lnTo>
                      <a:pt x="4181" y="1541"/>
                    </a:lnTo>
                    <a:lnTo>
                      <a:pt x="4163" y="1523"/>
                    </a:lnTo>
                    <a:lnTo>
                      <a:pt x="4181" y="1523"/>
                    </a:lnTo>
                    <a:lnTo>
                      <a:pt x="4215" y="1490"/>
                    </a:lnTo>
                    <a:lnTo>
                      <a:pt x="4197" y="1472"/>
                    </a:lnTo>
                    <a:lnTo>
                      <a:pt x="4163" y="1457"/>
                    </a:lnTo>
                    <a:lnTo>
                      <a:pt x="4147" y="1423"/>
                    </a:lnTo>
                    <a:lnTo>
                      <a:pt x="4163" y="1457"/>
                    </a:lnTo>
                    <a:lnTo>
                      <a:pt x="4197" y="1472"/>
                    </a:lnTo>
                    <a:lnTo>
                      <a:pt x="4232" y="1405"/>
                    </a:lnTo>
                    <a:lnTo>
                      <a:pt x="4197" y="1354"/>
                    </a:lnTo>
                    <a:lnTo>
                      <a:pt x="4250" y="1388"/>
                    </a:lnTo>
                    <a:lnTo>
                      <a:pt x="4267" y="1338"/>
                    </a:lnTo>
                    <a:lnTo>
                      <a:pt x="4303" y="1321"/>
                    </a:lnTo>
                    <a:lnTo>
                      <a:pt x="4371" y="1270"/>
                    </a:lnTo>
                    <a:lnTo>
                      <a:pt x="4422" y="1185"/>
                    </a:lnTo>
                    <a:lnTo>
                      <a:pt x="4495" y="1117"/>
                    </a:lnTo>
                    <a:lnTo>
                      <a:pt x="4495" y="1049"/>
                    </a:lnTo>
                    <a:lnTo>
                      <a:pt x="4529" y="982"/>
                    </a:lnTo>
                    <a:lnTo>
                      <a:pt x="4616" y="880"/>
                    </a:lnTo>
                    <a:lnTo>
                      <a:pt x="4651" y="864"/>
                    </a:lnTo>
                    <a:lnTo>
                      <a:pt x="4719" y="864"/>
                    </a:lnTo>
                    <a:lnTo>
                      <a:pt x="4736" y="796"/>
                    </a:lnTo>
                    <a:lnTo>
                      <a:pt x="4754" y="829"/>
                    </a:lnTo>
                    <a:lnTo>
                      <a:pt x="4773" y="728"/>
                    </a:lnTo>
                    <a:lnTo>
                      <a:pt x="4808" y="694"/>
                    </a:lnTo>
                    <a:lnTo>
                      <a:pt x="4825" y="661"/>
                    </a:lnTo>
                    <a:lnTo>
                      <a:pt x="4808" y="643"/>
                    </a:lnTo>
                    <a:lnTo>
                      <a:pt x="4825" y="626"/>
                    </a:lnTo>
                    <a:lnTo>
                      <a:pt x="4808" y="592"/>
                    </a:lnTo>
                    <a:lnTo>
                      <a:pt x="4825" y="626"/>
                    </a:lnTo>
                    <a:lnTo>
                      <a:pt x="4842" y="643"/>
                    </a:lnTo>
                    <a:lnTo>
                      <a:pt x="4860" y="626"/>
                    </a:lnTo>
                    <a:lnTo>
                      <a:pt x="4877" y="610"/>
                    </a:lnTo>
                    <a:lnTo>
                      <a:pt x="4860" y="574"/>
                    </a:lnTo>
                    <a:lnTo>
                      <a:pt x="4877" y="574"/>
                    </a:lnTo>
                    <a:lnTo>
                      <a:pt x="4877" y="610"/>
                    </a:lnTo>
                    <a:lnTo>
                      <a:pt x="4945" y="559"/>
                    </a:lnTo>
                    <a:lnTo>
                      <a:pt x="4999" y="559"/>
                    </a:lnTo>
                    <a:lnTo>
                      <a:pt x="5033" y="492"/>
                    </a:lnTo>
                    <a:lnTo>
                      <a:pt x="5016" y="474"/>
                    </a:lnTo>
                    <a:lnTo>
                      <a:pt x="4999" y="507"/>
                    </a:lnTo>
                    <a:lnTo>
                      <a:pt x="4999" y="474"/>
                    </a:lnTo>
                    <a:lnTo>
                      <a:pt x="4964" y="492"/>
                    </a:lnTo>
                    <a:lnTo>
                      <a:pt x="4981" y="507"/>
                    </a:lnTo>
                    <a:lnTo>
                      <a:pt x="4964" y="507"/>
                    </a:lnTo>
                    <a:lnTo>
                      <a:pt x="4964" y="525"/>
                    </a:lnTo>
                    <a:lnTo>
                      <a:pt x="4894" y="525"/>
                    </a:lnTo>
                    <a:lnTo>
                      <a:pt x="4860" y="492"/>
                    </a:lnTo>
                    <a:lnTo>
                      <a:pt x="4860" y="474"/>
                    </a:lnTo>
                    <a:lnTo>
                      <a:pt x="4929" y="507"/>
                    </a:lnTo>
                    <a:lnTo>
                      <a:pt x="4964" y="456"/>
                    </a:lnTo>
                    <a:lnTo>
                      <a:pt x="4945" y="440"/>
                    </a:lnTo>
                    <a:lnTo>
                      <a:pt x="4964" y="405"/>
                    </a:lnTo>
                    <a:lnTo>
                      <a:pt x="4945" y="423"/>
                    </a:lnTo>
                    <a:lnTo>
                      <a:pt x="4842" y="389"/>
                    </a:lnTo>
                    <a:lnTo>
                      <a:pt x="4894" y="372"/>
                    </a:lnTo>
                    <a:lnTo>
                      <a:pt x="4945" y="389"/>
                    </a:lnTo>
                    <a:lnTo>
                      <a:pt x="4929" y="356"/>
                    </a:lnTo>
                    <a:lnTo>
                      <a:pt x="4945" y="356"/>
                    </a:lnTo>
                    <a:lnTo>
                      <a:pt x="4964" y="338"/>
                    </a:lnTo>
                    <a:lnTo>
                      <a:pt x="4945" y="356"/>
                    </a:lnTo>
                    <a:lnTo>
                      <a:pt x="4964" y="389"/>
                    </a:lnTo>
                    <a:lnTo>
                      <a:pt x="4981" y="356"/>
                    </a:lnTo>
                    <a:lnTo>
                      <a:pt x="4999" y="389"/>
                    </a:lnTo>
                    <a:lnTo>
                      <a:pt x="5016" y="389"/>
                    </a:lnTo>
                    <a:lnTo>
                      <a:pt x="5033" y="389"/>
                    </a:lnTo>
                    <a:lnTo>
                      <a:pt x="5067" y="356"/>
                    </a:lnTo>
                    <a:lnTo>
                      <a:pt x="5067" y="304"/>
                    </a:lnTo>
                    <a:lnTo>
                      <a:pt x="5103" y="287"/>
                    </a:lnTo>
                    <a:lnTo>
                      <a:pt x="5103" y="269"/>
                    </a:lnTo>
                    <a:lnTo>
                      <a:pt x="5086" y="220"/>
                    </a:lnTo>
                    <a:lnTo>
                      <a:pt x="5067" y="220"/>
                    </a:lnTo>
                    <a:lnTo>
                      <a:pt x="5033" y="287"/>
                    </a:lnTo>
                    <a:lnTo>
                      <a:pt x="5033" y="254"/>
                    </a:lnTo>
                    <a:lnTo>
                      <a:pt x="5016" y="205"/>
                    </a:lnTo>
                    <a:lnTo>
                      <a:pt x="4964" y="236"/>
                    </a:lnTo>
                    <a:lnTo>
                      <a:pt x="4894" y="254"/>
                    </a:lnTo>
                    <a:lnTo>
                      <a:pt x="4894" y="205"/>
                    </a:lnTo>
                    <a:lnTo>
                      <a:pt x="4929" y="186"/>
                    </a:lnTo>
                    <a:lnTo>
                      <a:pt x="5016" y="151"/>
                    </a:lnTo>
                    <a:lnTo>
                      <a:pt x="4981" y="118"/>
                    </a:lnTo>
                    <a:lnTo>
                      <a:pt x="5033" y="151"/>
                    </a:lnTo>
                    <a:lnTo>
                      <a:pt x="5016" y="118"/>
                    </a:lnTo>
                    <a:lnTo>
                      <a:pt x="5067" y="151"/>
                    </a:lnTo>
                    <a:lnTo>
                      <a:pt x="5033" y="85"/>
                    </a:lnTo>
                    <a:lnTo>
                      <a:pt x="4999" y="50"/>
                    </a:lnTo>
                    <a:lnTo>
                      <a:pt x="4999" y="17"/>
                    </a:lnTo>
                    <a:lnTo>
                      <a:pt x="5033" y="32"/>
                    </a:lnTo>
                    <a:lnTo>
                      <a:pt x="5016" y="0"/>
                    </a:lnTo>
                    <a:close/>
                  </a:path>
                </a:pathLst>
              </a:custGeom>
              <a:solidFill>
                <a:srgbClr val="00C1CE"/>
              </a:solidFill>
              <a:ln w="9525">
                <a:noFill/>
                <a:round/>
                <a:headEnd/>
                <a:tailEnd/>
              </a:ln>
            </p:spPr>
            <p:txBody>
              <a:bodyPr/>
              <a:lstStyle/>
              <a:p>
                <a:endParaRPr lang="en-US"/>
              </a:p>
            </p:txBody>
          </p:sp>
          <p:sp>
            <p:nvSpPr>
              <p:cNvPr id="332888" name="Freeform 88"/>
              <p:cNvSpPr>
                <a:spLocks/>
              </p:cNvSpPr>
              <p:nvPr/>
            </p:nvSpPr>
            <p:spPr bwMode="auto">
              <a:xfrm>
                <a:off x="833" y="199"/>
                <a:ext cx="558" cy="1278"/>
              </a:xfrm>
              <a:custGeom>
                <a:avLst/>
                <a:gdLst/>
                <a:ahLst/>
                <a:cxnLst>
                  <a:cxn ang="0">
                    <a:pos x="141" y="1913"/>
                  </a:cxn>
                  <a:cxn ang="0">
                    <a:pos x="193" y="1489"/>
                  </a:cxn>
                  <a:cxn ang="0">
                    <a:pos x="505" y="624"/>
                  </a:cxn>
                  <a:cxn ang="0">
                    <a:pos x="523" y="624"/>
                  </a:cxn>
                  <a:cxn ang="0">
                    <a:pos x="558" y="556"/>
                  </a:cxn>
                  <a:cxn ang="0">
                    <a:pos x="541" y="523"/>
                  </a:cxn>
                  <a:cxn ang="0">
                    <a:pos x="575" y="472"/>
                  </a:cxn>
                  <a:cxn ang="0">
                    <a:pos x="558" y="455"/>
                  </a:cxn>
                  <a:cxn ang="0">
                    <a:pos x="558" y="304"/>
                  </a:cxn>
                  <a:cxn ang="0">
                    <a:pos x="541" y="117"/>
                  </a:cxn>
                  <a:cxn ang="0">
                    <a:pos x="768" y="201"/>
                  </a:cxn>
                  <a:cxn ang="0">
                    <a:pos x="819" y="218"/>
                  </a:cxn>
                  <a:cxn ang="0">
                    <a:pos x="853" y="251"/>
                  </a:cxn>
                  <a:cxn ang="0">
                    <a:pos x="872" y="235"/>
                  </a:cxn>
                  <a:cxn ang="0">
                    <a:pos x="836" y="320"/>
                  </a:cxn>
                  <a:cxn ang="0">
                    <a:pos x="784" y="354"/>
                  </a:cxn>
                  <a:cxn ang="0">
                    <a:pos x="802" y="405"/>
                  </a:cxn>
                  <a:cxn ang="0">
                    <a:pos x="819" y="354"/>
                  </a:cxn>
                  <a:cxn ang="0">
                    <a:pos x="872" y="304"/>
                  </a:cxn>
                  <a:cxn ang="0">
                    <a:pos x="890" y="304"/>
                  </a:cxn>
                  <a:cxn ang="0">
                    <a:pos x="853" y="370"/>
                  </a:cxn>
                  <a:cxn ang="0">
                    <a:pos x="853" y="387"/>
                  </a:cxn>
                  <a:cxn ang="0">
                    <a:pos x="836" y="438"/>
                  </a:cxn>
                  <a:cxn ang="0">
                    <a:pos x="836" y="423"/>
                  </a:cxn>
                  <a:cxn ang="0">
                    <a:pos x="784" y="455"/>
                  </a:cxn>
                  <a:cxn ang="0">
                    <a:pos x="768" y="455"/>
                  </a:cxn>
                  <a:cxn ang="0">
                    <a:pos x="768" y="455"/>
                  </a:cxn>
                  <a:cxn ang="0">
                    <a:pos x="750" y="488"/>
                  </a:cxn>
                  <a:cxn ang="0">
                    <a:pos x="768" y="488"/>
                  </a:cxn>
                  <a:cxn ang="0">
                    <a:pos x="784" y="505"/>
                  </a:cxn>
                  <a:cxn ang="0">
                    <a:pos x="836" y="455"/>
                  </a:cxn>
                  <a:cxn ang="0">
                    <a:pos x="890" y="438"/>
                  </a:cxn>
                  <a:cxn ang="0">
                    <a:pos x="890" y="370"/>
                  </a:cxn>
                  <a:cxn ang="0">
                    <a:pos x="906" y="320"/>
                  </a:cxn>
                  <a:cxn ang="0">
                    <a:pos x="958" y="287"/>
                  </a:cxn>
                  <a:cxn ang="0">
                    <a:pos x="941" y="201"/>
                  </a:cxn>
                  <a:cxn ang="0">
                    <a:pos x="906" y="133"/>
                  </a:cxn>
                  <a:cxn ang="0">
                    <a:pos x="941" y="99"/>
                  </a:cxn>
                  <a:cxn ang="0">
                    <a:pos x="924" y="83"/>
                  </a:cxn>
                  <a:cxn ang="0">
                    <a:pos x="924" y="15"/>
                  </a:cxn>
                  <a:cxn ang="0">
                    <a:pos x="1116" y="50"/>
                  </a:cxn>
                  <a:cxn ang="0">
                    <a:pos x="1098" y="99"/>
                  </a:cxn>
                  <a:cxn ang="0">
                    <a:pos x="1064" y="218"/>
                  </a:cxn>
                  <a:cxn ang="0">
                    <a:pos x="1012" y="370"/>
                  </a:cxn>
                  <a:cxn ang="0">
                    <a:pos x="941" y="541"/>
                  </a:cxn>
                  <a:cxn ang="0">
                    <a:pos x="890" y="743"/>
                  </a:cxn>
                  <a:cxn ang="0">
                    <a:pos x="819" y="963"/>
                  </a:cxn>
                  <a:cxn ang="0">
                    <a:pos x="750" y="1184"/>
                  </a:cxn>
                  <a:cxn ang="0">
                    <a:pos x="680" y="1370"/>
                  </a:cxn>
                  <a:cxn ang="0">
                    <a:pos x="627" y="1556"/>
                  </a:cxn>
                  <a:cxn ang="0">
                    <a:pos x="575" y="1690"/>
                  </a:cxn>
                  <a:cxn ang="0">
                    <a:pos x="541" y="1793"/>
                  </a:cxn>
                  <a:cxn ang="0">
                    <a:pos x="454" y="2031"/>
                  </a:cxn>
                  <a:cxn ang="0">
                    <a:pos x="384" y="2233"/>
                  </a:cxn>
                  <a:cxn ang="0">
                    <a:pos x="296" y="2403"/>
                  </a:cxn>
                  <a:cxn ang="0">
                    <a:pos x="261" y="2470"/>
                  </a:cxn>
                  <a:cxn ang="0">
                    <a:pos x="123" y="2555"/>
                  </a:cxn>
                  <a:cxn ang="0">
                    <a:pos x="54" y="2403"/>
                  </a:cxn>
                </a:cxnLst>
                <a:rect l="0" t="0" r="r" b="b"/>
                <a:pathLst>
                  <a:path w="1116" h="2555">
                    <a:moveTo>
                      <a:pt x="37" y="2301"/>
                    </a:moveTo>
                    <a:lnTo>
                      <a:pt x="0" y="2166"/>
                    </a:lnTo>
                    <a:lnTo>
                      <a:pt x="141" y="1913"/>
                    </a:lnTo>
                    <a:lnTo>
                      <a:pt x="141" y="1810"/>
                    </a:lnTo>
                    <a:lnTo>
                      <a:pt x="157" y="1759"/>
                    </a:lnTo>
                    <a:lnTo>
                      <a:pt x="193" y="1489"/>
                    </a:lnTo>
                    <a:lnTo>
                      <a:pt x="313" y="1268"/>
                    </a:lnTo>
                    <a:lnTo>
                      <a:pt x="505" y="659"/>
                    </a:lnTo>
                    <a:lnTo>
                      <a:pt x="505" y="624"/>
                    </a:lnTo>
                    <a:lnTo>
                      <a:pt x="541" y="541"/>
                    </a:lnTo>
                    <a:lnTo>
                      <a:pt x="541" y="556"/>
                    </a:lnTo>
                    <a:lnTo>
                      <a:pt x="523" y="624"/>
                    </a:lnTo>
                    <a:lnTo>
                      <a:pt x="541" y="624"/>
                    </a:lnTo>
                    <a:lnTo>
                      <a:pt x="558" y="591"/>
                    </a:lnTo>
                    <a:lnTo>
                      <a:pt x="558" y="556"/>
                    </a:lnTo>
                    <a:lnTo>
                      <a:pt x="575" y="541"/>
                    </a:lnTo>
                    <a:lnTo>
                      <a:pt x="575" y="523"/>
                    </a:lnTo>
                    <a:lnTo>
                      <a:pt x="541" y="523"/>
                    </a:lnTo>
                    <a:lnTo>
                      <a:pt x="541" y="505"/>
                    </a:lnTo>
                    <a:lnTo>
                      <a:pt x="541" y="472"/>
                    </a:lnTo>
                    <a:lnTo>
                      <a:pt x="575" y="472"/>
                    </a:lnTo>
                    <a:lnTo>
                      <a:pt x="610" y="472"/>
                    </a:lnTo>
                    <a:lnTo>
                      <a:pt x="575" y="438"/>
                    </a:lnTo>
                    <a:lnTo>
                      <a:pt x="558" y="455"/>
                    </a:lnTo>
                    <a:lnTo>
                      <a:pt x="558" y="370"/>
                    </a:lnTo>
                    <a:lnTo>
                      <a:pt x="558" y="354"/>
                    </a:lnTo>
                    <a:lnTo>
                      <a:pt x="558" y="304"/>
                    </a:lnTo>
                    <a:lnTo>
                      <a:pt x="558" y="235"/>
                    </a:lnTo>
                    <a:lnTo>
                      <a:pt x="541" y="185"/>
                    </a:lnTo>
                    <a:lnTo>
                      <a:pt x="541" y="117"/>
                    </a:lnTo>
                    <a:lnTo>
                      <a:pt x="575" y="50"/>
                    </a:lnTo>
                    <a:lnTo>
                      <a:pt x="662" y="133"/>
                    </a:lnTo>
                    <a:lnTo>
                      <a:pt x="768" y="201"/>
                    </a:lnTo>
                    <a:lnTo>
                      <a:pt x="802" y="201"/>
                    </a:lnTo>
                    <a:lnTo>
                      <a:pt x="819" y="235"/>
                    </a:lnTo>
                    <a:lnTo>
                      <a:pt x="819" y="218"/>
                    </a:lnTo>
                    <a:lnTo>
                      <a:pt x="836" y="235"/>
                    </a:lnTo>
                    <a:lnTo>
                      <a:pt x="836" y="251"/>
                    </a:lnTo>
                    <a:lnTo>
                      <a:pt x="853" y="251"/>
                    </a:lnTo>
                    <a:lnTo>
                      <a:pt x="853" y="218"/>
                    </a:lnTo>
                    <a:lnTo>
                      <a:pt x="853" y="251"/>
                    </a:lnTo>
                    <a:lnTo>
                      <a:pt x="872" y="235"/>
                    </a:lnTo>
                    <a:lnTo>
                      <a:pt x="872" y="269"/>
                    </a:lnTo>
                    <a:lnTo>
                      <a:pt x="853" y="304"/>
                    </a:lnTo>
                    <a:lnTo>
                      <a:pt x="836" y="320"/>
                    </a:lnTo>
                    <a:lnTo>
                      <a:pt x="836" y="304"/>
                    </a:lnTo>
                    <a:lnTo>
                      <a:pt x="802" y="337"/>
                    </a:lnTo>
                    <a:lnTo>
                      <a:pt x="784" y="354"/>
                    </a:lnTo>
                    <a:lnTo>
                      <a:pt x="750" y="405"/>
                    </a:lnTo>
                    <a:lnTo>
                      <a:pt x="768" y="423"/>
                    </a:lnTo>
                    <a:lnTo>
                      <a:pt x="802" y="405"/>
                    </a:lnTo>
                    <a:lnTo>
                      <a:pt x="750" y="405"/>
                    </a:lnTo>
                    <a:lnTo>
                      <a:pt x="784" y="370"/>
                    </a:lnTo>
                    <a:lnTo>
                      <a:pt x="819" y="354"/>
                    </a:lnTo>
                    <a:lnTo>
                      <a:pt x="836" y="354"/>
                    </a:lnTo>
                    <a:lnTo>
                      <a:pt x="836" y="320"/>
                    </a:lnTo>
                    <a:lnTo>
                      <a:pt x="872" y="304"/>
                    </a:lnTo>
                    <a:lnTo>
                      <a:pt x="872" y="320"/>
                    </a:lnTo>
                    <a:lnTo>
                      <a:pt x="872" y="287"/>
                    </a:lnTo>
                    <a:lnTo>
                      <a:pt x="890" y="304"/>
                    </a:lnTo>
                    <a:lnTo>
                      <a:pt x="890" y="337"/>
                    </a:lnTo>
                    <a:lnTo>
                      <a:pt x="853" y="337"/>
                    </a:lnTo>
                    <a:lnTo>
                      <a:pt x="853" y="370"/>
                    </a:lnTo>
                    <a:lnTo>
                      <a:pt x="836" y="354"/>
                    </a:lnTo>
                    <a:lnTo>
                      <a:pt x="836" y="387"/>
                    </a:lnTo>
                    <a:lnTo>
                      <a:pt x="853" y="387"/>
                    </a:lnTo>
                    <a:lnTo>
                      <a:pt x="853" y="405"/>
                    </a:lnTo>
                    <a:lnTo>
                      <a:pt x="853" y="423"/>
                    </a:lnTo>
                    <a:lnTo>
                      <a:pt x="836" y="438"/>
                    </a:lnTo>
                    <a:lnTo>
                      <a:pt x="836" y="455"/>
                    </a:lnTo>
                    <a:lnTo>
                      <a:pt x="819" y="455"/>
                    </a:lnTo>
                    <a:lnTo>
                      <a:pt x="836" y="423"/>
                    </a:lnTo>
                    <a:lnTo>
                      <a:pt x="802" y="438"/>
                    </a:lnTo>
                    <a:lnTo>
                      <a:pt x="802" y="472"/>
                    </a:lnTo>
                    <a:lnTo>
                      <a:pt x="784" y="455"/>
                    </a:lnTo>
                    <a:lnTo>
                      <a:pt x="802" y="423"/>
                    </a:lnTo>
                    <a:lnTo>
                      <a:pt x="784" y="438"/>
                    </a:lnTo>
                    <a:lnTo>
                      <a:pt x="768" y="455"/>
                    </a:lnTo>
                    <a:lnTo>
                      <a:pt x="750" y="438"/>
                    </a:lnTo>
                    <a:lnTo>
                      <a:pt x="750" y="455"/>
                    </a:lnTo>
                    <a:lnTo>
                      <a:pt x="768" y="455"/>
                    </a:lnTo>
                    <a:lnTo>
                      <a:pt x="750" y="472"/>
                    </a:lnTo>
                    <a:lnTo>
                      <a:pt x="768" y="472"/>
                    </a:lnTo>
                    <a:lnTo>
                      <a:pt x="750" y="488"/>
                    </a:lnTo>
                    <a:lnTo>
                      <a:pt x="768" y="488"/>
                    </a:lnTo>
                    <a:lnTo>
                      <a:pt x="768" y="505"/>
                    </a:lnTo>
                    <a:lnTo>
                      <a:pt x="768" y="488"/>
                    </a:lnTo>
                    <a:lnTo>
                      <a:pt x="784" y="488"/>
                    </a:lnTo>
                    <a:lnTo>
                      <a:pt x="784" y="472"/>
                    </a:lnTo>
                    <a:lnTo>
                      <a:pt x="784" y="505"/>
                    </a:lnTo>
                    <a:lnTo>
                      <a:pt x="802" y="505"/>
                    </a:lnTo>
                    <a:lnTo>
                      <a:pt x="836" y="472"/>
                    </a:lnTo>
                    <a:lnTo>
                      <a:pt x="836" y="455"/>
                    </a:lnTo>
                    <a:lnTo>
                      <a:pt x="853" y="472"/>
                    </a:lnTo>
                    <a:lnTo>
                      <a:pt x="853" y="455"/>
                    </a:lnTo>
                    <a:lnTo>
                      <a:pt x="890" y="438"/>
                    </a:lnTo>
                    <a:lnTo>
                      <a:pt x="890" y="387"/>
                    </a:lnTo>
                    <a:lnTo>
                      <a:pt x="906" y="387"/>
                    </a:lnTo>
                    <a:lnTo>
                      <a:pt x="890" y="370"/>
                    </a:lnTo>
                    <a:lnTo>
                      <a:pt x="906" y="354"/>
                    </a:lnTo>
                    <a:lnTo>
                      <a:pt x="906" y="337"/>
                    </a:lnTo>
                    <a:lnTo>
                      <a:pt x="906" y="320"/>
                    </a:lnTo>
                    <a:lnTo>
                      <a:pt x="924" y="304"/>
                    </a:lnTo>
                    <a:lnTo>
                      <a:pt x="941" y="287"/>
                    </a:lnTo>
                    <a:lnTo>
                      <a:pt x="958" y="287"/>
                    </a:lnTo>
                    <a:lnTo>
                      <a:pt x="941" y="269"/>
                    </a:lnTo>
                    <a:lnTo>
                      <a:pt x="924" y="251"/>
                    </a:lnTo>
                    <a:lnTo>
                      <a:pt x="941" y="201"/>
                    </a:lnTo>
                    <a:lnTo>
                      <a:pt x="924" y="168"/>
                    </a:lnTo>
                    <a:lnTo>
                      <a:pt x="906" y="151"/>
                    </a:lnTo>
                    <a:lnTo>
                      <a:pt x="906" y="133"/>
                    </a:lnTo>
                    <a:lnTo>
                      <a:pt x="941" y="151"/>
                    </a:lnTo>
                    <a:lnTo>
                      <a:pt x="958" y="117"/>
                    </a:lnTo>
                    <a:lnTo>
                      <a:pt x="941" y="99"/>
                    </a:lnTo>
                    <a:lnTo>
                      <a:pt x="958" y="83"/>
                    </a:lnTo>
                    <a:lnTo>
                      <a:pt x="941" y="66"/>
                    </a:lnTo>
                    <a:lnTo>
                      <a:pt x="924" y="83"/>
                    </a:lnTo>
                    <a:lnTo>
                      <a:pt x="924" y="50"/>
                    </a:lnTo>
                    <a:lnTo>
                      <a:pt x="924" y="32"/>
                    </a:lnTo>
                    <a:lnTo>
                      <a:pt x="924" y="15"/>
                    </a:lnTo>
                    <a:lnTo>
                      <a:pt x="924" y="0"/>
                    </a:lnTo>
                    <a:lnTo>
                      <a:pt x="1081" y="50"/>
                    </a:lnTo>
                    <a:lnTo>
                      <a:pt x="1116" y="50"/>
                    </a:lnTo>
                    <a:lnTo>
                      <a:pt x="1098" y="66"/>
                    </a:lnTo>
                    <a:lnTo>
                      <a:pt x="1098" y="83"/>
                    </a:lnTo>
                    <a:lnTo>
                      <a:pt x="1098" y="99"/>
                    </a:lnTo>
                    <a:lnTo>
                      <a:pt x="1081" y="133"/>
                    </a:lnTo>
                    <a:lnTo>
                      <a:pt x="1064" y="168"/>
                    </a:lnTo>
                    <a:lnTo>
                      <a:pt x="1064" y="218"/>
                    </a:lnTo>
                    <a:lnTo>
                      <a:pt x="1046" y="251"/>
                    </a:lnTo>
                    <a:lnTo>
                      <a:pt x="1028" y="304"/>
                    </a:lnTo>
                    <a:lnTo>
                      <a:pt x="1012" y="370"/>
                    </a:lnTo>
                    <a:lnTo>
                      <a:pt x="994" y="423"/>
                    </a:lnTo>
                    <a:lnTo>
                      <a:pt x="975" y="488"/>
                    </a:lnTo>
                    <a:lnTo>
                      <a:pt x="941" y="541"/>
                    </a:lnTo>
                    <a:lnTo>
                      <a:pt x="924" y="607"/>
                    </a:lnTo>
                    <a:lnTo>
                      <a:pt x="906" y="676"/>
                    </a:lnTo>
                    <a:lnTo>
                      <a:pt x="890" y="743"/>
                    </a:lnTo>
                    <a:lnTo>
                      <a:pt x="853" y="828"/>
                    </a:lnTo>
                    <a:lnTo>
                      <a:pt x="836" y="895"/>
                    </a:lnTo>
                    <a:lnTo>
                      <a:pt x="819" y="963"/>
                    </a:lnTo>
                    <a:lnTo>
                      <a:pt x="784" y="1030"/>
                    </a:lnTo>
                    <a:lnTo>
                      <a:pt x="768" y="1099"/>
                    </a:lnTo>
                    <a:lnTo>
                      <a:pt x="750" y="1184"/>
                    </a:lnTo>
                    <a:lnTo>
                      <a:pt x="734" y="1252"/>
                    </a:lnTo>
                    <a:lnTo>
                      <a:pt x="698" y="1318"/>
                    </a:lnTo>
                    <a:lnTo>
                      <a:pt x="680" y="1370"/>
                    </a:lnTo>
                    <a:lnTo>
                      <a:pt x="662" y="1438"/>
                    </a:lnTo>
                    <a:lnTo>
                      <a:pt x="645" y="1489"/>
                    </a:lnTo>
                    <a:lnTo>
                      <a:pt x="627" y="1556"/>
                    </a:lnTo>
                    <a:lnTo>
                      <a:pt x="610" y="1608"/>
                    </a:lnTo>
                    <a:lnTo>
                      <a:pt x="593" y="1657"/>
                    </a:lnTo>
                    <a:lnTo>
                      <a:pt x="575" y="1690"/>
                    </a:lnTo>
                    <a:lnTo>
                      <a:pt x="558" y="1725"/>
                    </a:lnTo>
                    <a:lnTo>
                      <a:pt x="558" y="1759"/>
                    </a:lnTo>
                    <a:lnTo>
                      <a:pt x="541" y="1793"/>
                    </a:lnTo>
                    <a:lnTo>
                      <a:pt x="505" y="1878"/>
                    </a:lnTo>
                    <a:lnTo>
                      <a:pt x="489" y="1962"/>
                    </a:lnTo>
                    <a:lnTo>
                      <a:pt x="454" y="2031"/>
                    </a:lnTo>
                    <a:lnTo>
                      <a:pt x="420" y="2113"/>
                    </a:lnTo>
                    <a:lnTo>
                      <a:pt x="402" y="2182"/>
                    </a:lnTo>
                    <a:lnTo>
                      <a:pt x="384" y="2233"/>
                    </a:lnTo>
                    <a:lnTo>
                      <a:pt x="368" y="2268"/>
                    </a:lnTo>
                    <a:lnTo>
                      <a:pt x="349" y="2301"/>
                    </a:lnTo>
                    <a:lnTo>
                      <a:pt x="296" y="2403"/>
                    </a:lnTo>
                    <a:lnTo>
                      <a:pt x="296" y="2420"/>
                    </a:lnTo>
                    <a:lnTo>
                      <a:pt x="279" y="2437"/>
                    </a:lnTo>
                    <a:lnTo>
                      <a:pt x="261" y="2470"/>
                    </a:lnTo>
                    <a:lnTo>
                      <a:pt x="227" y="2520"/>
                    </a:lnTo>
                    <a:lnTo>
                      <a:pt x="175" y="2539"/>
                    </a:lnTo>
                    <a:lnTo>
                      <a:pt x="123" y="2555"/>
                    </a:lnTo>
                    <a:lnTo>
                      <a:pt x="89" y="2520"/>
                    </a:lnTo>
                    <a:lnTo>
                      <a:pt x="54" y="2437"/>
                    </a:lnTo>
                    <a:lnTo>
                      <a:pt x="54" y="2403"/>
                    </a:lnTo>
                    <a:lnTo>
                      <a:pt x="37" y="2301"/>
                    </a:lnTo>
                    <a:close/>
                  </a:path>
                </a:pathLst>
              </a:custGeom>
              <a:solidFill>
                <a:srgbClr val="00FFFF"/>
              </a:solidFill>
              <a:ln w="9525">
                <a:noFill/>
                <a:round/>
                <a:headEnd/>
                <a:tailEnd/>
              </a:ln>
            </p:spPr>
            <p:txBody>
              <a:bodyPr/>
              <a:lstStyle/>
              <a:p>
                <a:endParaRPr lang="en-US"/>
              </a:p>
            </p:txBody>
          </p:sp>
          <p:sp>
            <p:nvSpPr>
              <p:cNvPr id="332889" name="Freeform 89"/>
              <p:cNvSpPr>
                <a:spLocks/>
              </p:cNvSpPr>
              <p:nvPr/>
            </p:nvSpPr>
            <p:spPr bwMode="auto">
              <a:xfrm>
                <a:off x="5196" y="3763"/>
                <a:ext cx="43" cy="42"/>
              </a:xfrm>
              <a:custGeom>
                <a:avLst/>
                <a:gdLst/>
                <a:ahLst/>
                <a:cxnLst>
                  <a:cxn ang="0">
                    <a:pos x="0" y="84"/>
                  </a:cxn>
                  <a:cxn ang="0">
                    <a:pos x="0" y="32"/>
                  </a:cxn>
                  <a:cxn ang="0">
                    <a:pos x="34" y="32"/>
                  </a:cxn>
                  <a:cxn ang="0">
                    <a:pos x="34" y="0"/>
                  </a:cxn>
                  <a:cxn ang="0">
                    <a:pos x="85" y="32"/>
                  </a:cxn>
                  <a:cxn ang="0">
                    <a:pos x="34" y="49"/>
                  </a:cxn>
                  <a:cxn ang="0">
                    <a:pos x="16" y="49"/>
                  </a:cxn>
                  <a:cxn ang="0">
                    <a:pos x="34" y="67"/>
                  </a:cxn>
                  <a:cxn ang="0">
                    <a:pos x="0" y="84"/>
                  </a:cxn>
                </a:cxnLst>
                <a:rect l="0" t="0" r="r" b="b"/>
                <a:pathLst>
                  <a:path w="85" h="84">
                    <a:moveTo>
                      <a:pt x="0" y="84"/>
                    </a:moveTo>
                    <a:lnTo>
                      <a:pt x="0" y="32"/>
                    </a:lnTo>
                    <a:lnTo>
                      <a:pt x="34" y="32"/>
                    </a:lnTo>
                    <a:lnTo>
                      <a:pt x="34" y="0"/>
                    </a:lnTo>
                    <a:lnTo>
                      <a:pt x="85" y="32"/>
                    </a:lnTo>
                    <a:lnTo>
                      <a:pt x="34" y="49"/>
                    </a:lnTo>
                    <a:lnTo>
                      <a:pt x="16" y="49"/>
                    </a:lnTo>
                    <a:lnTo>
                      <a:pt x="34" y="67"/>
                    </a:lnTo>
                    <a:lnTo>
                      <a:pt x="0" y="84"/>
                    </a:lnTo>
                    <a:close/>
                  </a:path>
                </a:pathLst>
              </a:custGeom>
              <a:noFill/>
              <a:ln w="9525">
                <a:noFill/>
                <a:round/>
                <a:headEnd/>
                <a:tailEnd/>
              </a:ln>
            </p:spPr>
            <p:txBody>
              <a:bodyPr/>
              <a:lstStyle/>
              <a:p>
                <a:endParaRPr lang="en-US"/>
              </a:p>
            </p:txBody>
          </p:sp>
          <p:sp>
            <p:nvSpPr>
              <p:cNvPr id="332890" name="Freeform 90"/>
              <p:cNvSpPr>
                <a:spLocks/>
              </p:cNvSpPr>
              <p:nvPr/>
            </p:nvSpPr>
            <p:spPr bwMode="auto">
              <a:xfrm>
                <a:off x="5196" y="3763"/>
                <a:ext cx="43" cy="42"/>
              </a:xfrm>
              <a:custGeom>
                <a:avLst/>
                <a:gdLst/>
                <a:ahLst/>
                <a:cxnLst>
                  <a:cxn ang="0">
                    <a:pos x="0" y="84"/>
                  </a:cxn>
                  <a:cxn ang="0">
                    <a:pos x="0" y="32"/>
                  </a:cxn>
                  <a:cxn ang="0">
                    <a:pos x="34" y="32"/>
                  </a:cxn>
                  <a:cxn ang="0">
                    <a:pos x="34" y="0"/>
                  </a:cxn>
                  <a:cxn ang="0">
                    <a:pos x="85" y="32"/>
                  </a:cxn>
                  <a:cxn ang="0">
                    <a:pos x="34" y="49"/>
                  </a:cxn>
                  <a:cxn ang="0">
                    <a:pos x="16" y="49"/>
                  </a:cxn>
                  <a:cxn ang="0">
                    <a:pos x="34" y="67"/>
                  </a:cxn>
                  <a:cxn ang="0">
                    <a:pos x="0" y="84"/>
                  </a:cxn>
                </a:cxnLst>
                <a:rect l="0" t="0" r="r" b="b"/>
                <a:pathLst>
                  <a:path w="85" h="84">
                    <a:moveTo>
                      <a:pt x="0" y="84"/>
                    </a:moveTo>
                    <a:lnTo>
                      <a:pt x="0" y="32"/>
                    </a:lnTo>
                    <a:lnTo>
                      <a:pt x="34" y="32"/>
                    </a:lnTo>
                    <a:lnTo>
                      <a:pt x="34" y="0"/>
                    </a:lnTo>
                    <a:lnTo>
                      <a:pt x="85" y="32"/>
                    </a:lnTo>
                    <a:lnTo>
                      <a:pt x="34" y="49"/>
                    </a:lnTo>
                    <a:lnTo>
                      <a:pt x="16" y="49"/>
                    </a:lnTo>
                    <a:lnTo>
                      <a:pt x="34" y="67"/>
                    </a:lnTo>
                    <a:lnTo>
                      <a:pt x="0" y="84"/>
                    </a:lnTo>
                  </a:path>
                </a:pathLst>
              </a:custGeom>
              <a:noFill/>
              <a:ln w="23813">
                <a:solidFill>
                  <a:srgbClr val="000000"/>
                </a:solidFill>
                <a:prstDash val="solid"/>
                <a:round/>
                <a:headEnd/>
                <a:tailEnd/>
              </a:ln>
            </p:spPr>
            <p:txBody>
              <a:bodyPr/>
              <a:lstStyle/>
              <a:p>
                <a:endParaRPr lang="en-US"/>
              </a:p>
            </p:txBody>
          </p:sp>
          <p:sp>
            <p:nvSpPr>
              <p:cNvPr id="332891" name="Freeform 91"/>
              <p:cNvSpPr>
                <a:spLocks/>
              </p:cNvSpPr>
              <p:nvPr/>
            </p:nvSpPr>
            <p:spPr bwMode="auto">
              <a:xfrm>
                <a:off x="5266" y="3746"/>
                <a:ext cx="35" cy="25"/>
              </a:xfrm>
              <a:custGeom>
                <a:avLst/>
                <a:gdLst/>
                <a:ahLst/>
                <a:cxnLst>
                  <a:cxn ang="0">
                    <a:pos x="0" y="49"/>
                  </a:cxn>
                  <a:cxn ang="0">
                    <a:pos x="70" y="0"/>
                  </a:cxn>
                  <a:cxn ang="0">
                    <a:pos x="19" y="33"/>
                  </a:cxn>
                  <a:cxn ang="0">
                    <a:pos x="0" y="49"/>
                  </a:cxn>
                </a:cxnLst>
                <a:rect l="0" t="0" r="r" b="b"/>
                <a:pathLst>
                  <a:path w="70" h="49">
                    <a:moveTo>
                      <a:pt x="0" y="49"/>
                    </a:moveTo>
                    <a:lnTo>
                      <a:pt x="70" y="0"/>
                    </a:lnTo>
                    <a:lnTo>
                      <a:pt x="19" y="33"/>
                    </a:lnTo>
                    <a:lnTo>
                      <a:pt x="0" y="49"/>
                    </a:lnTo>
                    <a:close/>
                  </a:path>
                </a:pathLst>
              </a:custGeom>
              <a:noFill/>
              <a:ln w="9525">
                <a:noFill/>
                <a:round/>
                <a:headEnd/>
                <a:tailEnd/>
              </a:ln>
            </p:spPr>
            <p:txBody>
              <a:bodyPr/>
              <a:lstStyle/>
              <a:p>
                <a:endParaRPr lang="en-US"/>
              </a:p>
            </p:txBody>
          </p:sp>
          <p:sp>
            <p:nvSpPr>
              <p:cNvPr id="332892" name="Freeform 92"/>
              <p:cNvSpPr>
                <a:spLocks/>
              </p:cNvSpPr>
              <p:nvPr/>
            </p:nvSpPr>
            <p:spPr bwMode="auto">
              <a:xfrm>
                <a:off x="5266" y="3746"/>
                <a:ext cx="35" cy="25"/>
              </a:xfrm>
              <a:custGeom>
                <a:avLst/>
                <a:gdLst/>
                <a:ahLst/>
                <a:cxnLst>
                  <a:cxn ang="0">
                    <a:pos x="0" y="49"/>
                  </a:cxn>
                  <a:cxn ang="0">
                    <a:pos x="70" y="0"/>
                  </a:cxn>
                  <a:cxn ang="0">
                    <a:pos x="19" y="33"/>
                  </a:cxn>
                  <a:cxn ang="0">
                    <a:pos x="0" y="49"/>
                  </a:cxn>
                </a:cxnLst>
                <a:rect l="0" t="0" r="r" b="b"/>
                <a:pathLst>
                  <a:path w="70" h="49">
                    <a:moveTo>
                      <a:pt x="0" y="49"/>
                    </a:moveTo>
                    <a:lnTo>
                      <a:pt x="70" y="0"/>
                    </a:lnTo>
                    <a:lnTo>
                      <a:pt x="19" y="33"/>
                    </a:lnTo>
                    <a:lnTo>
                      <a:pt x="0" y="49"/>
                    </a:lnTo>
                  </a:path>
                </a:pathLst>
              </a:custGeom>
              <a:noFill/>
              <a:ln w="23813">
                <a:solidFill>
                  <a:srgbClr val="000000"/>
                </a:solidFill>
                <a:prstDash val="solid"/>
                <a:round/>
                <a:headEnd/>
                <a:tailEnd/>
              </a:ln>
            </p:spPr>
            <p:txBody>
              <a:bodyPr/>
              <a:lstStyle/>
              <a:p>
                <a:endParaRPr lang="en-US"/>
              </a:p>
            </p:txBody>
          </p:sp>
          <p:sp>
            <p:nvSpPr>
              <p:cNvPr id="332893" name="Freeform 93"/>
              <p:cNvSpPr>
                <a:spLocks/>
              </p:cNvSpPr>
              <p:nvPr/>
            </p:nvSpPr>
            <p:spPr bwMode="auto">
              <a:xfrm>
                <a:off x="5327" y="3670"/>
                <a:ext cx="26" cy="50"/>
              </a:xfrm>
              <a:custGeom>
                <a:avLst/>
                <a:gdLst/>
                <a:ahLst/>
                <a:cxnLst>
                  <a:cxn ang="0">
                    <a:pos x="0" y="100"/>
                  </a:cxn>
                  <a:cxn ang="0">
                    <a:pos x="18" y="67"/>
                  </a:cxn>
                  <a:cxn ang="0">
                    <a:pos x="53" y="0"/>
                  </a:cxn>
                  <a:cxn ang="0">
                    <a:pos x="34" y="34"/>
                  </a:cxn>
                  <a:cxn ang="0">
                    <a:pos x="0" y="100"/>
                  </a:cxn>
                </a:cxnLst>
                <a:rect l="0" t="0" r="r" b="b"/>
                <a:pathLst>
                  <a:path w="53" h="100">
                    <a:moveTo>
                      <a:pt x="0" y="100"/>
                    </a:moveTo>
                    <a:lnTo>
                      <a:pt x="18" y="67"/>
                    </a:lnTo>
                    <a:lnTo>
                      <a:pt x="53" y="0"/>
                    </a:lnTo>
                    <a:lnTo>
                      <a:pt x="34" y="34"/>
                    </a:lnTo>
                    <a:lnTo>
                      <a:pt x="0" y="100"/>
                    </a:lnTo>
                    <a:close/>
                  </a:path>
                </a:pathLst>
              </a:custGeom>
              <a:noFill/>
              <a:ln w="9525">
                <a:noFill/>
                <a:round/>
                <a:headEnd/>
                <a:tailEnd/>
              </a:ln>
            </p:spPr>
            <p:txBody>
              <a:bodyPr/>
              <a:lstStyle/>
              <a:p>
                <a:endParaRPr lang="en-US"/>
              </a:p>
            </p:txBody>
          </p:sp>
          <p:sp>
            <p:nvSpPr>
              <p:cNvPr id="332894" name="Freeform 94"/>
              <p:cNvSpPr>
                <a:spLocks/>
              </p:cNvSpPr>
              <p:nvPr/>
            </p:nvSpPr>
            <p:spPr bwMode="auto">
              <a:xfrm>
                <a:off x="5327" y="3670"/>
                <a:ext cx="26" cy="50"/>
              </a:xfrm>
              <a:custGeom>
                <a:avLst/>
                <a:gdLst/>
                <a:ahLst/>
                <a:cxnLst>
                  <a:cxn ang="0">
                    <a:pos x="0" y="100"/>
                  </a:cxn>
                  <a:cxn ang="0">
                    <a:pos x="18" y="67"/>
                  </a:cxn>
                  <a:cxn ang="0">
                    <a:pos x="53" y="0"/>
                  </a:cxn>
                  <a:cxn ang="0">
                    <a:pos x="34" y="34"/>
                  </a:cxn>
                  <a:cxn ang="0">
                    <a:pos x="0" y="100"/>
                  </a:cxn>
                </a:cxnLst>
                <a:rect l="0" t="0" r="r" b="b"/>
                <a:pathLst>
                  <a:path w="53" h="100">
                    <a:moveTo>
                      <a:pt x="0" y="100"/>
                    </a:moveTo>
                    <a:lnTo>
                      <a:pt x="18" y="67"/>
                    </a:lnTo>
                    <a:lnTo>
                      <a:pt x="53" y="0"/>
                    </a:lnTo>
                    <a:lnTo>
                      <a:pt x="34" y="34"/>
                    </a:lnTo>
                    <a:lnTo>
                      <a:pt x="0" y="100"/>
                    </a:lnTo>
                  </a:path>
                </a:pathLst>
              </a:custGeom>
              <a:noFill/>
              <a:ln w="23813">
                <a:solidFill>
                  <a:srgbClr val="000000"/>
                </a:solidFill>
                <a:prstDash val="solid"/>
                <a:round/>
                <a:headEnd/>
                <a:tailEnd/>
              </a:ln>
            </p:spPr>
            <p:txBody>
              <a:bodyPr/>
              <a:lstStyle/>
              <a:p>
                <a:endParaRPr lang="en-US"/>
              </a:p>
            </p:txBody>
          </p:sp>
          <p:sp>
            <p:nvSpPr>
              <p:cNvPr id="332895" name="Freeform 95"/>
              <p:cNvSpPr>
                <a:spLocks/>
              </p:cNvSpPr>
              <p:nvPr/>
            </p:nvSpPr>
            <p:spPr bwMode="auto">
              <a:xfrm>
                <a:off x="5902" y="1256"/>
                <a:ext cx="34" cy="26"/>
              </a:xfrm>
              <a:custGeom>
                <a:avLst/>
                <a:gdLst/>
                <a:ahLst/>
                <a:cxnLst>
                  <a:cxn ang="0">
                    <a:pos x="0" y="53"/>
                  </a:cxn>
                  <a:cxn ang="0">
                    <a:pos x="35" y="0"/>
                  </a:cxn>
                  <a:cxn ang="0">
                    <a:pos x="69" y="37"/>
                  </a:cxn>
                  <a:cxn ang="0">
                    <a:pos x="0" y="53"/>
                  </a:cxn>
                </a:cxnLst>
                <a:rect l="0" t="0" r="r" b="b"/>
                <a:pathLst>
                  <a:path w="69" h="53">
                    <a:moveTo>
                      <a:pt x="0" y="53"/>
                    </a:moveTo>
                    <a:lnTo>
                      <a:pt x="35" y="0"/>
                    </a:lnTo>
                    <a:lnTo>
                      <a:pt x="69" y="37"/>
                    </a:lnTo>
                    <a:lnTo>
                      <a:pt x="0" y="53"/>
                    </a:lnTo>
                    <a:close/>
                  </a:path>
                </a:pathLst>
              </a:custGeom>
              <a:noFill/>
              <a:ln w="9525">
                <a:noFill/>
                <a:round/>
                <a:headEnd/>
                <a:tailEnd/>
              </a:ln>
            </p:spPr>
            <p:txBody>
              <a:bodyPr/>
              <a:lstStyle/>
              <a:p>
                <a:endParaRPr lang="en-US"/>
              </a:p>
            </p:txBody>
          </p:sp>
          <p:sp>
            <p:nvSpPr>
              <p:cNvPr id="332896" name="Freeform 96"/>
              <p:cNvSpPr>
                <a:spLocks/>
              </p:cNvSpPr>
              <p:nvPr/>
            </p:nvSpPr>
            <p:spPr bwMode="auto">
              <a:xfrm>
                <a:off x="5902" y="1256"/>
                <a:ext cx="34" cy="26"/>
              </a:xfrm>
              <a:custGeom>
                <a:avLst/>
                <a:gdLst/>
                <a:ahLst/>
                <a:cxnLst>
                  <a:cxn ang="0">
                    <a:pos x="0" y="53"/>
                  </a:cxn>
                  <a:cxn ang="0">
                    <a:pos x="35" y="0"/>
                  </a:cxn>
                  <a:cxn ang="0">
                    <a:pos x="69" y="37"/>
                  </a:cxn>
                  <a:cxn ang="0">
                    <a:pos x="0" y="53"/>
                  </a:cxn>
                </a:cxnLst>
                <a:rect l="0" t="0" r="r" b="b"/>
                <a:pathLst>
                  <a:path w="69" h="53">
                    <a:moveTo>
                      <a:pt x="0" y="53"/>
                    </a:moveTo>
                    <a:lnTo>
                      <a:pt x="35" y="0"/>
                    </a:lnTo>
                    <a:lnTo>
                      <a:pt x="69" y="37"/>
                    </a:lnTo>
                    <a:lnTo>
                      <a:pt x="0" y="53"/>
                    </a:lnTo>
                  </a:path>
                </a:pathLst>
              </a:custGeom>
              <a:noFill/>
              <a:ln w="23813">
                <a:solidFill>
                  <a:srgbClr val="000000"/>
                </a:solidFill>
                <a:prstDash val="solid"/>
                <a:round/>
                <a:headEnd/>
                <a:tailEnd/>
              </a:ln>
            </p:spPr>
            <p:txBody>
              <a:bodyPr/>
              <a:lstStyle/>
              <a:p>
                <a:endParaRPr lang="en-US"/>
              </a:p>
            </p:txBody>
          </p:sp>
          <p:sp>
            <p:nvSpPr>
              <p:cNvPr id="332897" name="Freeform 97"/>
              <p:cNvSpPr>
                <a:spLocks/>
              </p:cNvSpPr>
              <p:nvPr/>
            </p:nvSpPr>
            <p:spPr bwMode="auto">
              <a:xfrm>
                <a:off x="5963" y="1256"/>
                <a:ext cx="26" cy="18"/>
              </a:xfrm>
              <a:custGeom>
                <a:avLst/>
                <a:gdLst/>
                <a:ahLst/>
                <a:cxnLst>
                  <a:cxn ang="0">
                    <a:pos x="0" y="37"/>
                  </a:cxn>
                  <a:cxn ang="0">
                    <a:pos x="18" y="0"/>
                  </a:cxn>
                  <a:cxn ang="0">
                    <a:pos x="52" y="19"/>
                  </a:cxn>
                  <a:cxn ang="0">
                    <a:pos x="0" y="37"/>
                  </a:cxn>
                </a:cxnLst>
                <a:rect l="0" t="0" r="r" b="b"/>
                <a:pathLst>
                  <a:path w="52" h="37">
                    <a:moveTo>
                      <a:pt x="0" y="37"/>
                    </a:moveTo>
                    <a:lnTo>
                      <a:pt x="18" y="0"/>
                    </a:lnTo>
                    <a:lnTo>
                      <a:pt x="52" y="19"/>
                    </a:lnTo>
                    <a:lnTo>
                      <a:pt x="0" y="37"/>
                    </a:lnTo>
                    <a:close/>
                  </a:path>
                </a:pathLst>
              </a:custGeom>
              <a:noFill/>
              <a:ln w="9525">
                <a:noFill/>
                <a:round/>
                <a:headEnd/>
                <a:tailEnd/>
              </a:ln>
            </p:spPr>
            <p:txBody>
              <a:bodyPr/>
              <a:lstStyle/>
              <a:p>
                <a:endParaRPr lang="en-US"/>
              </a:p>
            </p:txBody>
          </p:sp>
          <p:sp>
            <p:nvSpPr>
              <p:cNvPr id="332898" name="Freeform 98"/>
              <p:cNvSpPr>
                <a:spLocks/>
              </p:cNvSpPr>
              <p:nvPr/>
            </p:nvSpPr>
            <p:spPr bwMode="auto">
              <a:xfrm>
                <a:off x="5963" y="1256"/>
                <a:ext cx="26" cy="18"/>
              </a:xfrm>
              <a:custGeom>
                <a:avLst/>
                <a:gdLst/>
                <a:ahLst/>
                <a:cxnLst>
                  <a:cxn ang="0">
                    <a:pos x="0" y="37"/>
                  </a:cxn>
                  <a:cxn ang="0">
                    <a:pos x="18" y="0"/>
                  </a:cxn>
                  <a:cxn ang="0">
                    <a:pos x="52" y="19"/>
                  </a:cxn>
                  <a:cxn ang="0">
                    <a:pos x="0" y="37"/>
                  </a:cxn>
                </a:cxnLst>
                <a:rect l="0" t="0" r="r" b="b"/>
                <a:pathLst>
                  <a:path w="52" h="37">
                    <a:moveTo>
                      <a:pt x="0" y="37"/>
                    </a:moveTo>
                    <a:lnTo>
                      <a:pt x="18" y="0"/>
                    </a:lnTo>
                    <a:lnTo>
                      <a:pt x="52" y="19"/>
                    </a:lnTo>
                    <a:lnTo>
                      <a:pt x="0" y="37"/>
                    </a:lnTo>
                  </a:path>
                </a:pathLst>
              </a:custGeom>
              <a:noFill/>
              <a:ln w="23813">
                <a:solidFill>
                  <a:srgbClr val="000000"/>
                </a:solidFill>
                <a:prstDash val="solid"/>
                <a:round/>
                <a:headEnd/>
                <a:tailEnd/>
              </a:ln>
            </p:spPr>
            <p:txBody>
              <a:bodyPr/>
              <a:lstStyle/>
              <a:p>
                <a:endParaRPr lang="en-US"/>
              </a:p>
            </p:txBody>
          </p:sp>
          <p:sp>
            <p:nvSpPr>
              <p:cNvPr id="332899" name="Freeform 99"/>
              <p:cNvSpPr>
                <a:spLocks/>
              </p:cNvSpPr>
              <p:nvPr/>
            </p:nvSpPr>
            <p:spPr bwMode="auto">
              <a:xfrm>
                <a:off x="5623" y="1341"/>
                <a:ext cx="191" cy="127"/>
              </a:xfrm>
              <a:custGeom>
                <a:avLst/>
                <a:gdLst/>
                <a:ahLst/>
                <a:cxnLst>
                  <a:cxn ang="0">
                    <a:pos x="0" y="221"/>
                  </a:cxn>
                  <a:cxn ang="0">
                    <a:pos x="18" y="236"/>
                  </a:cxn>
                  <a:cxn ang="0">
                    <a:pos x="34" y="221"/>
                  </a:cxn>
                  <a:cxn ang="0">
                    <a:pos x="52" y="221"/>
                  </a:cxn>
                  <a:cxn ang="0">
                    <a:pos x="34" y="255"/>
                  </a:cxn>
                  <a:cxn ang="0">
                    <a:pos x="69" y="236"/>
                  </a:cxn>
                  <a:cxn ang="0">
                    <a:pos x="69" y="221"/>
                  </a:cxn>
                  <a:cxn ang="0">
                    <a:pos x="121" y="203"/>
                  </a:cxn>
                  <a:cxn ang="0">
                    <a:pos x="156" y="169"/>
                  </a:cxn>
                  <a:cxn ang="0">
                    <a:pos x="208" y="153"/>
                  </a:cxn>
                  <a:cxn ang="0">
                    <a:pos x="244" y="119"/>
                  </a:cxn>
                  <a:cxn ang="0">
                    <a:pos x="174" y="186"/>
                  </a:cxn>
                  <a:cxn ang="0">
                    <a:pos x="156" y="186"/>
                  </a:cxn>
                  <a:cxn ang="0">
                    <a:pos x="174" y="203"/>
                  </a:cxn>
                  <a:cxn ang="0">
                    <a:pos x="190" y="186"/>
                  </a:cxn>
                  <a:cxn ang="0">
                    <a:pos x="312" y="85"/>
                  </a:cxn>
                  <a:cxn ang="0">
                    <a:pos x="331" y="67"/>
                  </a:cxn>
                  <a:cxn ang="0">
                    <a:pos x="382" y="17"/>
                  </a:cxn>
                  <a:cxn ang="0">
                    <a:pos x="366" y="17"/>
                  </a:cxn>
                  <a:cxn ang="0">
                    <a:pos x="348" y="34"/>
                  </a:cxn>
                  <a:cxn ang="0">
                    <a:pos x="331" y="34"/>
                  </a:cxn>
                  <a:cxn ang="0">
                    <a:pos x="296" y="50"/>
                  </a:cxn>
                  <a:cxn ang="0">
                    <a:pos x="278" y="101"/>
                  </a:cxn>
                  <a:cxn ang="0">
                    <a:pos x="262" y="85"/>
                  </a:cxn>
                  <a:cxn ang="0">
                    <a:pos x="244" y="85"/>
                  </a:cxn>
                  <a:cxn ang="0">
                    <a:pos x="278" y="50"/>
                  </a:cxn>
                  <a:cxn ang="0">
                    <a:pos x="278" y="34"/>
                  </a:cxn>
                  <a:cxn ang="0">
                    <a:pos x="296" y="0"/>
                  </a:cxn>
                  <a:cxn ang="0">
                    <a:pos x="244" y="67"/>
                  </a:cxn>
                  <a:cxn ang="0">
                    <a:pos x="190" y="85"/>
                  </a:cxn>
                  <a:cxn ang="0">
                    <a:pos x="156" y="101"/>
                  </a:cxn>
                  <a:cxn ang="0">
                    <a:pos x="156" y="119"/>
                  </a:cxn>
                  <a:cxn ang="0">
                    <a:pos x="103" y="119"/>
                  </a:cxn>
                  <a:cxn ang="0">
                    <a:pos x="86" y="119"/>
                  </a:cxn>
                  <a:cxn ang="0">
                    <a:pos x="86" y="136"/>
                  </a:cxn>
                  <a:cxn ang="0">
                    <a:pos x="69" y="136"/>
                  </a:cxn>
                  <a:cxn ang="0">
                    <a:pos x="69" y="153"/>
                  </a:cxn>
                  <a:cxn ang="0">
                    <a:pos x="69" y="169"/>
                  </a:cxn>
                  <a:cxn ang="0">
                    <a:pos x="52" y="153"/>
                  </a:cxn>
                  <a:cxn ang="0">
                    <a:pos x="52" y="186"/>
                  </a:cxn>
                  <a:cxn ang="0">
                    <a:pos x="18" y="186"/>
                  </a:cxn>
                  <a:cxn ang="0">
                    <a:pos x="18" y="203"/>
                  </a:cxn>
                  <a:cxn ang="0">
                    <a:pos x="0" y="221"/>
                  </a:cxn>
                </a:cxnLst>
                <a:rect l="0" t="0" r="r" b="b"/>
                <a:pathLst>
                  <a:path w="382" h="255">
                    <a:moveTo>
                      <a:pt x="0" y="221"/>
                    </a:moveTo>
                    <a:lnTo>
                      <a:pt x="18" y="236"/>
                    </a:lnTo>
                    <a:lnTo>
                      <a:pt x="34" y="221"/>
                    </a:lnTo>
                    <a:lnTo>
                      <a:pt x="52" y="221"/>
                    </a:lnTo>
                    <a:lnTo>
                      <a:pt x="34" y="255"/>
                    </a:lnTo>
                    <a:lnTo>
                      <a:pt x="69" y="236"/>
                    </a:lnTo>
                    <a:lnTo>
                      <a:pt x="69" y="221"/>
                    </a:lnTo>
                    <a:lnTo>
                      <a:pt x="121" y="203"/>
                    </a:lnTo>
                    <a:lnTo>
                      <a:pt x="156" y="169"/>
                    </a:lnTo>
                    <a:lnTo>
                      <a:pt x="208" y="153"/>
                    </a:lnTo>
                    <a:lnTo>
                      <a:pt x="244" y="119"/>
                    </a:lnTo>
                    <a:lnTo>
                      <a:pt x="174" y="186"/>
                    </a:lnTo>
                    <a:lnTo>
                      <a:pt x="156" y="186"/>
                    </a:lnTo>
                    <a:lnTo>
                      <a:pt x="174" y="203"/>
                    </a:lnTo>
                    <a:lnTo>
                      <a:pt x="190" y="186"/>
                    </a:lnTo>
                    <a:lnTo>
                      <a:pt x="312" y="85"/>
                    </a:lnTo>
                    <a:lnTo>
                      <a:pt x="331" y="67"/>
                    </a:lnTo>
                    <a:lnTo>
                      <a:pt x="382" y="17"/>
                    </a:lnTo>
                    <a:lnTo>
                      <a:pt x="366" y="17"/>
                    </a:lnTo>
                    <a:lnTo>
                      <a:pt x="348" y="34"/>
                    </a:lnTo>
                    <a:lnTo>
                      <a:pt x="331" y="34"/>
                    </a:lnTo>
                    <a:lnTo>
                      <a:pt x="296" y="50"/>
                    </a:lnTo>
                    <a:lnTo>
                      <a:pt x="278" y="101"/>
                    </a:lnTo>
                    <a:lnTo>
                      <a:pt x="262" y="85"/>
                    </a:lnTo>
                    <a:lnTo>
                      <a:pt x="244" y="85"/>
                    </a:lnTo>
                    <a:lnTo>
                      <a:pt x="278" y="50"/>
                    </a:lnTo>
                    <a:lnTo>
                      <a:pt x="278" y="34"/>
                    </a:lnTo>
                    <a:lnTo>
                      <a:pt x="296" y="0"/>
                    </a:lnTo>
                    <a:lnTo>
                      <a:pt x="244" y="67"/>
                    </a:lnTo>
                    <a:lnTo>
                      <a:pt x="190" y="85"/>
                    </a:lnTo>
                    <a:lnTo>
                      <a:pt x="156" y="101"/>
                    </a:lnTo>
                    <a:lnTo>
                      <a:pt x="156" y="119"/>
                    </a:lnTo>
                    <a:lnTo>
                      <a:pt x="103" y="119"/>
                    </a:lnTo>
                    <a:lnTo>
                      <a:pt x="86" y="119"/>
                    </a:lnTo>
                    <a:lnTo>
                      <a:pt x="86" y="136"/>
                    </a:lnTo>
                    <a:lnTo>
                      <a:pt x="69" y="136"/>
                    </a:lnTo>
                    <a:lnTo>
                      <a:pt x="69" y="153"/>
                    </a:lnTo>
                    <a:lnTo>
                      <a:pt x="69" y="169"/>
                    </a:lnTo>
                    <a:lnTo>
                      <a:pt x="52" y="153"/>
                    </a:lnTo>
                    <a:lnTo>
                      <a:pt x="52" y="186"/>
                    </a:lnTo>
                    <a:lnTo>
                      <a:pt x="18" y="186"/>
                    </a:lnTo>
                    <a:lnTo>
                      <a:pt x="18" y="203"/>
                    </a:lnTo>
                    <a:lnTo>
                      <a:pt x="0" y="221"/>
                    </a:lnTo>
                    <a:close/>
                  </a:path>
                </a:pathLst>
              </a:custGeom>
              <a:noFill/>
              <a:ln w="9525">
                <a:noFill/>
                <a:round/>
                <a:headEnd/>
                <a:tailEnd/>
              </a:ln>
            </p:spPr>
            <p:txBody>
              <a:bodyPr/>
              <a:lstStyle/>
              <a:p>
                <a:endParaRPr lang="en-US"/>
              </a:p>
            </p:txBody>
          </p:sp>
          <p:sp>
            <p:nvSpPr>
              <p:cNvPr id="332900" name="Freeform 100"/>
              <p:cNvSpPr>
                <a:spLocks/>
              </p:cNvSpPr>
              <p:nvPr/>
            </p:nvSpPr>
            <p:spPr bwMode="auto">
              <a:xfrm>
                <a:off x="5623" y="1341"/>
                <a:ext cx="191" cy="127"/>
              </a:xfrm>
              <a:custGeom>
                <a:avLst/>
                <a:gdLst/>
                <a:ahLst/>
                <a:cxnLst>
                  <a:cxn ang="0">
                    <a:pos x="0" y="221"/>
                  </a:cxn>
                  <a:cxn ang="0">
                    <a:pos x="18" y="236"/>
                  </a:cxn>
                  <a:cxn ang="0">
                    <a:pos x="34" y="221"/>
                  </a:cxn>
                  <a:cxn ang="0">
                    <a:pos x="52" y="221"/>
                  </a:cxn>
                  <a:cxn ang="0">
                    <a:pos x="34" y="255"/>
                  </a:cxn>
                  <a:cxn ang="0">
                    <a:pos x="69" y="236"/>
                  </a:cxn>
                  <a:cxn ang="0">
                    <a:pos x="69" y="221"/>
                  </a:cxn>
                  <a:cxn ang="0">
                    <a:pos x="121" y="203"/>
                  </a:cxn>
                  <a:cxn ang="0">
                    <a:pos x="156" y="169"/>
                  </a:cxn>
                  <a:cxn ang="0">
                    <a:pos x="208" y="153"/>
                  </a:cxn>
                  <a:cxn ang="0">
                    <a:pos x="244" y="119"/>
                  </a:cxn>
                  <a:cxn ang="0">
                    <a:pos x="174" y="186"/>
                  </a:cxn>
                  <a:cxn ang="0">
                    <a:pos x="156" y="186"/>
                  </a:cxn>
                  <a:cxn ang="0">
                    <a:pos x="174" y="203"/>
                  </a:cxn>
                  <a:cxn ang="0">
                    <a:pos x="190" y="186"/>
                  </a:cxn>
                  <a:cxn ang="0">
                    <a:pos x="312" y="85"/>
                  </a:cxn>
                  <a:cxn ang="0">
                    <a:pos x="331" y="67"/>
                  </a:cxn>
                  <a:cxn ang="0">
                    <a:pos x="382" y="17"/>
                  </a:cxn>
                  <a:cxn ang="0">
                    <a:pos x="366" y="17"/>
                  </a:cxn>
                  <a:cxn ang="0">
                    <a:pos x="348" y="34"/>
                  </a:cxn>
                  <a:cxn ang="0">
                    <a:pos x="331" y="34"/>
                  </a:cxn>
                  <a:cxn ang="0">
                    <a:pos x="296" y="50"/>
                  </a:cxn>
                  <a:cxn ang="0">
                    <a:pos x="278" y="101"/>
                  </a:cxn>
                  <a:cxn ang="0">
                    <a:pos x="262" y="85"/>
                  </a:cxn>
                  <a:cxn ang="0">
                    <a:pos x="244" y="85"/>
                  </a:cxn>
                  <a:cxn ang="0">
                    <a:pos x="278" y="50"/>
                  </a:cxn>
                  <a:cxn ang="0">
                    <a:pos x="278" y="34"/>
                  </a:cxn>
                  <a:cxn ang="0">
                    <a:pos x="296" y="0"/>
                  </a:cxn>
                  <a:cxn ang="0">
                    <a:pos x="244" y="67"/>
                  </a:cxn>
                  <a:cxn ang="0">
                    <a:pos x="190" y="85"/>
                  </a:cxn>
                  <a:cxn ang="0">
                    <a:pos x="156" y="101"/>
                  </a:cxn>
                  <a:cxn ang="0">
                    <a:pos x="156" y="119"/>
                  </a:cxn>
                  <a:cxn ang="0">
                    <a:pos x="103" y="119"/>
                  </a:cxn>
                  <a:cxn ang="0">
                    <a:pos x="86" y="119"/>
                  </a:cxn>
                  <a:cxn ang="0">
                    <a:pos x="86" y="136"/>
                  </a:cxn>
                  <a:cxn ang="0">
                    <a:pos x="69" y="136"/>
                  </a:cxn>
                  <a:cxn ang="0">
                    <a:pos x="69" y="153"/>
                  </a:cxn>
                  <a:cxn ang="0">
                    <a:pos x="69" y="169"/>
                  </a:cxn>
                  <a:cxn ang="0">
                    <a:pos x="52" y="153"/>
                  </a:cxn>
                  <a:cxn ang="0">
                    <a:pos x="52" y="186"/>
                  </a:cxn>
                  <a:cxn ang="0">
                    <a:pos x="18" y="186"/>
                  </a:cxn>
                  <a:cxn ang="0">
                    <a:pos x="18" y="203"/>
                  </a:cxn>
                  <a:cxn ang="0">
                    <a:pos x="0" y="221"/>
                  </a:cxn>
                </a:cxnLst>
                <a:rect l="0" t="0" r="r" b="b"/>
                <a:pathLst>
                  <a:path w="382" h="255">
                    <a:moveTo>
                      <a:pt x="0" y="221"/>
                    </a:moveTo>
                    <a:lnTo>
                      <a:pt x="18" y="236"/>
                    </a:lnTo>
                    <a:lnTo>
                      <a:pt x="34" y="221"/>
                    </a:lnTo>
                    <a:lnTo>
                      <a:pt x="52" y="221"/>
                    </a:lnTo>
                    <a:lnTo>
                      <a:pt x="34" y="255"/>
                    </a:lnTo>
                    <a:lnTo>
                      <a:pt x="69" y="236"/>
                    </a:lnTo>
                    <a:lnTo>
                      <a:pt x="69" y="221"/>
                    </a:lnTo>
                    <a:lnTo>
                      <a:pt x="121" y="203"/>
                    </a:lnTo>
                    <a:lnTo>
                      <a:pt x="156" y="169"/>
                    </a:lnTo>
                    <a:lnTo>
                      <a:pt x="208" y="153"/>
                    </a:lnTo>
                    <a:lnTo>
                      <a:pt x="244" y="119"/>
                    </a:lnTo>
                    <a:lnTo>
                      <a:pt x="174" y="186"/>
                    </a:lnTo>
                    <a:lnTo>
                      <a:pt x="156" y="186"/>
                    </a:lnTo>
                    <a:lnTo>
                      <a:pt x="174" y="203"/>
                    </a:lnTo>
                    <a:lnTo>
                      <a:pt x="190" y="186"/>
                    </a:lnTo>
                    <a:lnTo>
                      <a:pt x="312" y="85"/>
                    </a:lnTo>
                    <a:lnTo>
                      <a:pt x="331" y="67"/>
                    </a:lnTo>
                    <a:lnTo>
                      <a:pt x="382" y="17"/>
                    </a:lnTo>
                    <a:lnTo>
                      <a:pt x="366" y="17"/>
                    </a:lnTo>
                    <a:lnTo>
                      <a:pt x="348" y="34"/>
                    </a:lnTo>
                    <a:lnTo>
                      <a:pt x="331" y="34"/>
                    </a:lnTo>
                    <a:lnTo>
                      <a:pt x="296" y="50"/>
                    </a:lnTo>
                    <a:lnTo>
                      <a:pt x="278" y="101"/>
                    </a:lnTo>
                    <a:lnTo>
                      <a:pt x="262" y="85"/>
                    </a:lnTo>
                    <a:lnTo>
                      <a:pt x="244" y="85"/>
                    </a:lnTo>
                    <a:lnTo>
                      <a:pt x="278" y="50"/>
                    </a:lnTo>
                    <a:lnTo>
                      <a:pt x="278" y="34"/>
                    </a:lnTo>
                    <a:lnTo>
                      <a:pt x="296" y="0"/>
                    </a:lnTo>
                    <a:lnTo>
                      <a:pt x="244" y="67"/>
                    </a:lnTo>
                    <a:lnTo>
                      <a:pt x="190" y="85"/>
                    </a:lnTo>
                    <a:lnTo>
                      <a:pt x="156" y="101"/>
                    </a:lnTo>
                    <a:lnTo>
                      <a:pt x="156" y="119"/>
                    </a:lnTo>
                    <a:lnTo>
                      <a:pt x="103" y="119"/>
                    </a:lnTo>
                    <a:lnTo>
                      <a:pt x="86" y="119"/>
                    </a:lnTo>
                    <a:lnTo>
                      <a:pt x="86" y="136"/>
                    </a:lnTo>
                    <a:lnTo>
                      <a:pt x="69" y="136"/>
                    </a:lnTo>
                    <a:lnTo>
                      <a:pt x="69" y="153"/>
                    </a:lnTo>
                    <a:lnTo>
                      <a:pt x="69" y="169"/>
                    </a:lnTo>
                    <a:lnTo>
                      <a:pt x="52" y="153"/>
                    </a:lnTo>
                    <a:lnTo>
                      <a:pt x="52" y="186"/>
                    </a:lnTo>
                    <a:lnTo>
                      <a:pt x="18" y="186"/>
                    </a:lnTo>
                    <a:lnTo>
                      <a:pt x="18" y="203"/>
                    </a:lnTo>
                    <a:lnTo>
                      <a:pt x="0" y="221"/>
                    </a:lnTo>
                  </a:path>
                </a:pathLst>
              </a:custGeom>
              <a:noFill/>
              <a:ln w="23813">
                <a:solidFill>
                  <a:srgbClr val="000000"/>
                </a:solidFill>
                <a:prstDash val="solid"/>
                <a:round/>
                <a:headEnd/>
                <a:tailEnd/>
              </a:ln>
            </p:spPr>
            <p:txBody>
              <a:bodyPr/>
              <a:lstStyle/>
              <a:p>
                <a:endParaRPr lang="en-US"/>
              </a:p>
            </p:txBody>
          </p:sp>
          <p:sp>
            <p:nvSpPr>
              <p:cNvPr id="332901" name="Freeform 101"/>
              <p:cNvSpPr>
                <a:spLocks/>
              </p:cNvSpPr>
              <p:nvPr/>
            </p:nvSpPr>
            <p:spPr bwMode="auto">
              <a:xfrm>
                <a:off x="1251" y="232"/>
                <a:ext cx="27" cy="34"/>
              </a:xfrm>
              <a:custGeom>
                <a:avLst/>
                <a:gdLst/>
                <a:ahLst/>
                <a:cxnLst>
                  <a:cxn ang="0">
                    <a:pos x="0" y="33"/>
                  </a:cxn>
                  <a:cxn ang="0">
                    <a:pos x="54" y="0"/>
                  </a:cxn>
                  <a:cxn ang="0">
                    <a:pos x="54" y="33"/>
                  </a:cxn>
                  <a:cxn ang="0">
                    <a:pos x="54" y="67"/>
                  </a:cxn>
                  <a:cxn ang="0">
                    <a:pos x="0" y="33"/>
                  </a:cxn>
                </a:cxnLst>
                <a:rect l="0" t="0" r="r" b="b"/>
                <a:pathLst>
                  <a:path w="54" h="67">
                    <a:moveTo>
                      <a:pt x="0" y="33"/>
                    </a:moveTo>
                    <a:lnTo>
                      <a:pt x="54" y="0"/>
                    </a:lnTo>
                    <a:lnTo>
                      <a:pt x="54" y="33"/>
                    </a:lnTo>
                    <a:lnTo>
                      <a:pt x="54" y="67"/>
                    </a:lnTo>
                    <a:lnTo>
                      <a:pt x="0" y="33"/>
                    </a:lnTo>
                    <a:close/>
                  </a:path>
                </a:pathLst>
              </a:custGeom>
              <a:noFill/>
              <a:ln w="9525">
                <a:noFill/>
                <a:round/>
                <a:headEnd/>
                <a:tailEnd/>
              </a:ln>
            </p:spPr>
            <p:txBody>
              <a:bodyPr/>
              <a:lstStyle/>
              <a:p>
                <a:endParaRPr lang="en-US"/>
              </a:p>
            </p:txBody>
          </p:sp>
          <p:sp>
            <p:nvSpPr>
              <p:cNvPr id="332902" name="Freeform 102"/>
              <p:cNvSpPr>
                <a:spLocks/>
              </p:cNvSpPr>
              <p:nvPr/>
            </p:nvSpPr>
            <p:spPr bwMode="auto">
              <a:xfrm>
                <a:off x="1251" y="232"/>
                <a:ext cx="27" cy="34"/>
              </a:xfrm>
              <a:custGeom>
                <a:avLst/>
                <a:gdLst/>
                <a:ahLst/>
                <a:cxnLst>
                  <a:cxn ang="0">
                    <a:pos x="0" y="33"/>
                  </a:cxn>
                  <a:cxn ang="0">
                    <a:pos x="54" y="0"/>
                  </a:cxn>
                  <a:cxn ang="0">
                    <a:pos x="54" y="33"/>
                  </a:cxn>
                  <a:cxn ang="0">
                    <a:pos x="54" y="67"/>
                  </a:cxn>
                  <a:cxn ang="0">
                    <a:pos x="0" y="33"/>
                  </a:cxn>
                </a:cxnLst>
                <a:rect l="0" t="0" r="r" b="b"/>
                <a:pathLst>
                  <a:path w="54" h="67">
                    <a:moveTo>
                      <a:pt x="0" y="33"/>
                    </a:moveTo>
                    <a:lnTo>
                      <a:pt x="54" y="0"/>
                    </a:lnTo>
                    <a:lnTo>
                      <a:pt x="54" y="33"/>
                    </a:lnTo>
                    <a:lnTo>
                      <a:pt x="54" y="67"/>
                    </a:lnTo>
                    <a:lnTo>
                      <a:pt x="0" y="33"/>
                    </a:lnTo>
                  </a:path>
                </a:pathLst>
              </a:custGeom>
              <a:noFill/>
              <a:ln w="23813">
                <a:solidFill>
                  <a:srgbClr val="000000"/>
                </a:solidFill>
                <a:prstDash val="solid"/>
                <a:round/>
                <a:headEnd/>
                <a:tailEnd/>
              </a:ln>
            </p:spPr>
            <p:txBody>
              <a:bodyPr/>
              <a:lstStyle/>
              <a:p>
                <a:endParaRPr lang="en-US"/>
              </a:p>
            </p:txBody>
          </p:sp>
          <p:sp>
            <p:nvSpPr>
              <p:cNvPr id="332903" name="Freeform 103"/>
              <p:cNvSpPr>
                <a:spLocks/>
              </p:cNvSpPr>
              <p:nvPr/>
            </p:nvSpPr>
            <p:spPr bwMode="auto">
              <a:xfrm>
                <a:off x="1269" y="283"/>
                <a:ext cx="26" cy="60"/>
              </a:xfrm>
              <a:custGeom>
                <a:avLst/>
                <a:gdLst/>
                <a:ahLst/>
                <a:cxnLst>
                  <a:cxn ang="0">
                    <a:pos x="0" y="33"/>
                  </a:cxn>
                  <a:cxn ang="0">
                    <a:pos x="34" y="0"/>
                  </a:cxn>
                  <a:cxn ang="0">
                    <a:pos x="52" y="17"/>
                  </a:cxn>
                  <a:cxn ang="0">
                    <a:pos x="34" y="119"/>
                  </a:cxn>
                  <a:cxn ang="0">
                    <a:pos x="0" y="33"/>
                  </a:cxn>
                </a:cxnLst>
                <a:rect l="0" t="0" r="r" b="b"/>
                <a:pathLst>
                  <a:path w="52" h="119">
                    <a:moveTo>
                      <a:pt x="0" y="33"/>
                    </a:moveTo>
                    <a:lnTo>
                      <a:pt x="34" y="0"/>
                    </a:lnTo>
                    <a:lnTo>
                      <a:pt x="52" y="17"/>
                    </a:lnTo>
                    <a:lnTo>
                      <a:pt x="34" y="119"/>
                    </a:lnTo>
                    <a:lnTo>
                      <a:pt x="0" y="33"/>
                    </a:lnTo>
                    <a:close/>
                  </a:path>
                </a:pathLst>
              </a:custGeom>
              <a:noFill/>
              <a:ln w="9525">
                <a:noFill/>
                <a:round/>
                <a:headEnd/>
                <a:tailEnd/>
              </a:ln>
            </p:spPr>
            <p:txBody>
              <a:bodyPr/>
              <a:lstStyle/>
              <a:p>
                <a:endParaRPr lang="en-US"/>
              </a:p>
            </p:txBody>
          </p:sp>
          <p:sp>
            <p:nvSpPr>
              <p:cNvPr id="332904" name="Freeform 104"/>
              <p:cNvSpPr>
                <a:spLocks/>
              </p:cNvSpPr>
              <p:nvPr/>
            </p:nvSpPr>
            <p:spPr bwMode="auto">
              <a:xfrm>
                <a:off x="1269" y="283"/>
                <a:ext cx="26" cy="60"/>
              </a:xfrm>
              <a:custGeom>
                <a:avLst/>
                <a:gdLst/>
                <a:ahLst/>
                <a:cxnLst>
                  <a:cxn ang="0">
                    <a:pos x="0" y="33"/>
                  </a:cxn>
                  <a:cxn ang="0">
                    <a:pos x="34" y="0"/>
                  </a:cxn>
                  <a:cxn ang="0">
                    <a:pos x="52" y="17"/>
                  </a:cxn>
                  <a:cxn ang="0">
                    <a:pos x="34" y="119"/>
                  </a:cxn>
                  <a:cxn ang="0">
                    <a:pos x="0" y="33"/>
                  </a:cxn>
                </a:cxnLst>
                <a:rect l="0" t="0" r="r" b="b"/>
                <a:pathLst>
                  <a:path w="52" h="119">
                    <a:moveTo>
                      <a:pt x="0" y="33"/>
                    </a:moveTo>
                    <a:lnTo>
                      <a:pt x="34" y="0"/>
                    </a:lnTo>
                    <a:lnTo>
                      <a:pt x="52" y="17"/>
                    </a:lnTo>
                    <a:lnTo>
                      <a:pt x="34" y="119"/>
                    </a:lnTo>
                    <a:lnTo>
                      <a:pt x="0" y="33"/>
                    </a:lnTo>
                  </a:path>
                </a:pathLst>
              </a:custGeom>
              <a:noFill/>
              <a:ln w="23813">
                <a:solidFill>
                  <a:srgbClr val="000000"/>
                </a:solidFill>
                <a:prstDash val="solid"/>
                <a:round/>
                <a:headEnd/>
                <a:tailEnd/>
              </a:ln>
            </p:spPr>
            <p:txBody>
              <a:bodyPr/>
              <a:lstStyle/>
              <a:p>
                <a:endParaRPr lang="en-US"/>
              </a:p>
            </p:txBody>
          </p:sp>
          <p:sp>
            <p:nvSpPr>
              <p:cNvPr id="332905" name="Freeform 105"/>
              <p:cNvSpPr>
                <a:spLocks/>
              </p:cNvSpPr>
              <p:nvPr/>
            </p:nvSpPr>
            <p:spPr bwMode="auto">
              <a:xfrm>
                <a:off x="3663" y="2264"/>
                <a:ext cx="515" cy="500"/>
              </a:xfrm>
              <a:custGeom>
                <a:avLst/>
                <a:gdLst/>
                <a:ahLst/>
                <a:cxnLst>
                  <a:cxn ang="0">
                    <a:pos x="0" y="36"/>
                  </a:cxn>
                  <a:cxn ang="0">
                    <a:pos x="52" y="356"/>
                  </a:cxn>
                  <a:cxn ang="0">
                    <a:pos x="34" y="831"/>
                  </a:cxn>
                  <a:cxn ang="0">
                    <a:pos x="70" y="865"/>
                  </a:cxn>
                  <a:cxn ang="0">
                    <a:pos x="139" y="847"/>
                  </a:cxn>
                  <a:cxn ang="0">
                    <a:pos x="139" y="1001"/>
                  </a:cxn>
                  <a:cxn ang="0">
                    <a:pos x="749" y="983"/>
                  </a:cxn>
                  <a:cxn ang="0">
                    <a:pos x="731" y="831"/>
                  </a:cxn>
                  <a:cxn ang="0">
                    <a:pos x="784" y="678"/>
                  </a:cxn>
                  <a:cxn ang="0">
                    <a:pos x="853" y="560"/>
                  </a:cxn>
                  <a:cxn ang="0">
                    <a:pos x="853" y="526"/>
                  </a:cxn>
                  <a:cxn ang="0">
                    <a:pos x="905" y="424"/>
                  </a:cxn>
                  <a:cxn ang="0">
                    <a:pos x="941" y="306"/>
                  </a:cxn>
                  <a:cxn ang="0">
                    <a:pos x="975" y="254"/>
                  </a:cxn>
                  <a:cxn ang="0">
                    <a:pos x="1028" y="170"/>
                  </a:cxn>
                  <a:cxn ang="0">
                    <a:pos x="1010" y="136"/>
                  </a:cxn>
                  <a:cxn ang="0">
                    <a:pos x="871" y="154"/>
                  </a:cxn>
                  <a:cxn ang="0">
                    <a:pos x="905" y="103"/>
                  </a:cxn>
                  <a:cxn ang="0">
                    <a:pos x="905" y="0"/>
                  </a:cxn>
                  <a:cxn ang="0">
                    <a:pos x="0" y="36"/>
                  </a:cxn>
                </a:cxnLst>
                <a:rect l="0" t="0" r="r" b="b"/>
                <a:pathLst>
                  <a:path w="1028" h="1001">
                    <a:moveTo>
                      <a:pt x="0" y="36"/>
                    </a:moveTo>
                    <a:lnTo>
                      <a:pt x="52" y="356"/>
                    </a:lnTo>
                    <a:lnTo>
                      <a:pt x="34" y="831"/>
                    </a:lnTo>
                    <a:lnTo>
                      <a:pt x="70" y="865"/>
                    </a:lnTo>
                    <a:lnTo>
                      <a:pt x="139" y="847"/>
                    </a:lnTo>
                    <a:lnTo>
                      <a:pt x="139" y="1001"/>
                    </a:lnTo>
                    <a:lnTo>
                      <a:pt x="749" y="983"/>
                    </a:lnTo>
                    <a:lnTo>
                      <a:pt x="731" y="831"/>
                    </a:lnTo>
                    <a:lnTo>
                      <a:pt x="784" y="678"/>
                    </a:lnTo>
                    <a:lnTo>
                      <a:pt x="853" y="560"/>
                    </a:lnTo>
                    <a:lnTo>
                      <a:pt x="853" y="526"/>
                    </a:lnTo>
                    <a:lnTo>
                      <a:pt x="905" y="424"/>
                    </a:lnTo>
                    <a:lnTo>
                      <a:pt x="941" y="306"/>
                    </a:lnTo>
                    <a:lnTo>
                      <a:pt x="975" y="254"/>
                    </a:lnTo>
                    <a:lnTo>
                      <a:pt x="1028" y="170"/>
                    </a:lnTo>
                    <a:lnTo>
                      <a:pt x="1010" y="136"/>
                    </a:lnTo>
                    <a:lnTo>
                      <a:pt x="871" y="154"/>
                    </a:lnTo>
                    <a:lnTo>
                      <a:pt x="905" y="103"/>
                    </a:lnTo>
                    <a:lnTo>
                      <a:pt x="905" y="0"/>
                    </a:lnTo>
                    <a:lnTo>
                      <a:pt x="0" y="36"/>
                    </a:lnTo>
                    <a:close/>
                  </a:path>
                </a:pathLst>
              </a:custGeom>
              <a:noFill/>
              <a:ln w="9525">
                <a:noFill/>
                <a:round/>
                <a:headEnd/>
                <a:tailEnd/>
              </a:ln>
            </p:spPr>
            <p:txBody>
              <a:bodyPr/>
              <a:lstStyle/>
              <a:p>
                <a:endParaRPr lang="en-US"/>
              </a:p>
            </p:txBody>
          </p:sp>
          <p:sp>
            <p:nvSpPr>
              <p:cNvPr id="332906" name="Freeform 106"/>
              <p:cNvSpPr>
                <a:spLocks/>
              </p:cNvSpPr>
              <p:nvPr/>
            </p:nvSpPr>
            <p:spPr bwMode="auto">
              <a:xfrm>
                <a:off x="3663" y="2264"/>
                <a:ext cx="515" cy="500"/>
              </a:xfrm>
              <a:custGeom>
                <a:avLst/>
                <a:gdLst/>
                <a:ahLst/>
                <a:cxnLst>
                  <a:cxn ang="0">
                    <a:pos x="0" y="36"/>
                  </a:cxn>
                  <a:cxn ang="0">
                    <a:pos x="52" y="356"/>
                  </a:cxn>
                  <a:cxn ang="0">
                    <a:pos x="34" y="831"/>
                  </a:cxn>
                  <a:cxn ang="0">
                    <a:pos x="70" y="865"/>
                  </a:cxn>
                  <a:cxn ang="0">
                    <a:pos x="139" y="847"/>
                  </a:cxn>
                  <a:cxn ang="0">
                    <a:pos x="139" y="1001"/>
                  </a:cxn>
                  <a:cxn ang="0">
                    <a:pos x="749" y="983"/>
                  </a:cxn>
                  <a:cxn ang="0">
                    <a:pos x="731" y="831"/>
                  </a:cxn>
                  <a:cxn ang="0">
                    <a:pos x="784" y="678"/>
                  </a:cxn>
                  <a:cxn ang="0">
                    <a:pos x="853" y="560"/>
                  </a:cxn>
                  <a:cxn ang="0">
                    <a:pos x="853" y="526"/>
                  </a:cxn>
                  <a:cxn ang="0">
                    <a:pos x="905" y="424"/>
                  </a:cxn>
                  <a:cxn ang="0">
                    <a:pos x="941" y="306"/>
                  </a:cxn>
                  <a:cxn ang="0">
                    <a:pos x="975" y="254"/>
                  </a:cxn>
                  <a:cxn ang="0">
                    <a:pos x="1028" y="170"/>
                  </a:cxn>
                  <a:cxn ang="0">
                    <a:pos x="1010" y="136"/>
                  </a:cxn>
                  <a:cxn ang="0">
                    <a:pos x="871" y="154"/>
                  </a:cxn>
                  <a:cxn ang="0">
                    <a:pos x="905" y="103"/>
                  </a:cxn>
                  <a:cxn ang="0">
                    <a:pos x="905" y="0"/>
                  </a:cxn>
                  <a:cxn ang="0">
                    <a:pos x="0" y="36"/>
                  </a:cxn>
                </a:cxnLst>
                <a:rect l="0" t="0" r="r" b="b"/>
                <a:pathLst>
                  <a:path w="1028" h="1001">
                    <a:moveTo>
                      <a:pt x="0" y="36"/>
                    </a:moveTo>
                    <a:lnTo>
                      <a:pt x="52" y="356"/>
                    </a:lnTo>
                    <a:lnTo>
                      <a:pt x="34" y="831"/>
                    </a:lnTo>
                    <a:lnTo>
                      <a:pt x="70" y="865"/>
                    </a:lnTo>
                    <a:lnTo>
                      <a:pt x="139" y="847"/>
                    </a:lnTo>
                    <a:lnTo>
                      <a:pt x="139" y="1001"/>
                    </a:lnTo>
                    <a:lnTo>
                      <a:pt x="749" y="983"/>
                    </a:lnTo>
                    <a:lnTo>
                      <a:pt x="731" y="831"/>
                    </a:lnTo>
                    <a:lnTo>
                      <a:pt x="784" y="678"/>
                    </a:lnTo>
                    <a:lnTo>
                      <a:pt x="853" y="560"/>
                    </a:lnTo>
                    <a:lnTo>
                      <a:pt x="853" y="526"/>
                    </a:lnTo>
                    <a:lnTo>
                      <a:pt x="905" y="424"/>
                    </a:lnTo>
                    <a:lnTo>
                      <a:pt x="941" y="306"/>
                    </a:lnTo>
                    <a:lnTo>
                      <a:pt x="975" y="254"/>
                    </a:lnTo>
                    <a:lnTo>
                      <a:pt x="1028" y="170"/>
                    </a:lnTo>
                    <a:lnTo>
                      <a:pt x="1010" y="136"/>
                    </a:lnTo>
                    <a:lnTo>
                      <a:pt x="871" y="154"/>
                    </a:lnTo>
                    <a:lnTo>
                      <a:pt x="905" y="103"/>
                    </a:lnTo>
                    <a:lnTo>
                      <a:pt x="905" y="0"/>
                    </a:lnTo>
                    <a:lnTo>
                      <a:pt x="0" y="36"/>
                    </a:lnTo>
                  </a:path>
                </a:pathLst>
              </a:custGeom>
              <a:noFill/>
              <a:ln w="23813">
                <a:solidFill>
                  <a:srgbClr val="000000"/>
                </a:solidFill>
                <a:prstDash val="solid"/>
                <a:round/>
                <a:headEnd/>
                <a:tailEnd/>
              </a:ln>
            </p:spPr>
            <p:txBody>
              <a:bodyPr/>
              <a:lstStyle/>
              <a:p>
                <a:endParaRPr lang="en-US"/>
              </a:p>
            </p:txBody>
          </p:sp>
          <p:sp>
            <p:nvSpPr>
              <p:cNvPr id="332907" name="Freeform 107"/>
              <p:cNvSpPr>
                <a:spLocks/>
              </p:cNvSpPr>
              <p:nvPr/>
            </p:nvSpPr>
            <p:spPr bwMode="auto">
              <a:xfrm>
                <a:off x="3968" y="1418"/>
                <a:ext cx="392" cy="778"/>
              </a:xfrm>
              <a:custGeom>
                <a:avLst/>
                <a:gdLst/>
                <a:ahLst/>
                <a:cxnLst>
                  <a:cxn ang="0">
                    <a:pos x="0" y="676"/>
                  </a:cxn>
                  <a:cxn ang="0">
                    <a:pos x="0" y="643"/>
                  </a:cxn>
                  <a:cxn ang="0">
                    <a:pos x="69" y="543"/>
                  </a:cxn>
                  <a:cxn ang="0">
                    <a:pos x="88" y="438"/>
                  </a:cxn>
                  <a:cxn ang="0">
                    <a:pos x="69" y="355"/>
                  </a:cxn>
                  <a:cxn ang="0">
                    <a:pos x="193" y="253"/>
                  </a:cxn>
                  <a:cxn ang="0">
                    <a:pos x="227" y="186"/>
                  </a:cxn>
                  <a:cxn ang="0">
                    <a:pos x="227" y="169"/>
                  </a:cxn>
                  <a:cxn ang="0">
                    <a:pos x="122" y="33"/>
                  </a:cxn>
                  <a:cxn ang="0">
                    <a:pos x="662" y="0"/>
                  </a:cxn>
                  <a:cxn ang="0">
                    <a:pos x="679" y="102"/>
                  </a:cxn>
                  <a:cxn ang="0">
                    <a:pos x="733" y="202"/>
                  </a:cxn>
                  <a:cxn ang="0">
                    <a:pos x="767" y="795"/>
                  </a:cxn>
                  <a:cxn ang="0">
                    <a:pos x="767" y="914"/>
                  </a:cxn>
                  <a:cxn ang="0">
                    <a:pos x="785" y="999"/>
                  </a:cxn>
                  <a:cxn ang="0">
                    <a:pos x="751" y="1135"/>
                  </a:cxn>
                  <a:cxn ang="0">
                    <a:pos x="715" y="1185"/>
                  </a:cxn>
                  <a:cxn ang="0">
                    <a:pos x="697" y="1286"/>
                  </a:cxn>
                  <a:cxn ang="0">
                    <a:pos x="715" y="1321"/>
                  </a:cxn>
                  <a:cxn ang="0">
                    <a:pos x="697" y="1372"/>
                  </a:cxn>
                  <a:cxn ang="0">
                    <a:pos x="715" y="1387"/>
                  </a:cxn>
                  <a:cxn ang="0">
                    <a:pos x="644" y="1422"/>
                  </a:cxn>
                  <a:cxn ang="0">
                    <a:pos x="626" y="1505"/>
                  </a:cxn>
                  <a:cxn ang="0">
                    <a:pos x="541" y="1472"/>
                  </a:cxn>
                  <a:cxn ang="0">
                    <a:pos x="488" y="1523"/>
                  </a:cxn>
                  <a:cxn ang="0">
                    <a:pos x="488" y="1557"/>
                  </a:cxn>
                  <a:cxn ang="0">
                    <a:pos x="471" y="1540"/>
                  </a:cxn>
                  <a:cxn ang="0">
                    <a:pos x="436" y="1472"/>
                  </a:cxn>
                  <a:cxn ang="0">
                    <a:pos x="419" y="1387"/>
                  </a:cxn>
                  <a:cxn ang="0">
                    <a:pos x="384" y="1336"/>
                  </a:cxn>
                  <a:cxn ang="0">
                    <a:pos x="332" y="1321"/>
                  </a:cxn>
                  <a:cxn ang="0">
                    <a:pos x="262" y="1253"/>
                  </a:cxn>
                  <a:cxn ang="0">
                    <a:pos x="244" y="1169"/>
                  </a:cxn>
                  <a:cxn ang="0">
                    <a:pos x="278" y="1049"/>
                  </a:cxn>
                  <a:cxn ang="0">
                    <a:pos x="244" y="1033"/>
                  </a:cxn>
                  <a:cxn ang="0">
                    <a:pos x="175" y="1033"/>
                  </a:cxn>
                  <a:cxn ang="0">
                    <a:pos x="156" y="948"/>
                  </a:cxn>
                  <a:cxn ang="0">
                    <a:pos x="18" y="812"/>
                  </a:cxn>
                  <a:cxn ang="0">
                    <a:pos x="0" y="676"/>
                  </a:cxn>
                </a:cxnLst>
                <a:rect l="0" t="0" r="r" b="b"/>
                <a:pathLst>
                  <a:path w="785" h="1557">
                    <a:moveTo>
                      <a:pt x="0" y="676"/>
                    </a:moveTo>
                    <a:lnTo>
                      <a:pt x="0" y="643"/>
                    </a:lnTo>
                    <a:lnTo>
                      <a:pt x="69" y="543"/>
                    </a:lnTo>
                    <a:lnTo>
                      <a:pt x="88" y="438"/>
                    </a:lnTo>
                    <a:lnTo>
                      <a:pt x="69" y="355"/>
                    </a:lnTo>
                    <a:lnTo>
                      <a:pt x="193" y="253"/>
                    </a:lnTo>
                    <a:lnTo>
                      <a:pt x="227" y="186"/>
                    </a:lnTo>
                    <a:lnTo>
                      <a:pt x="227" y="169"/>
                    </a:lnTo>
                    <a:lnTo>
                      <a:pt x="122" y="33"/>
                    </a:lnTo>
                    <a:lnTo>
                      <a:pt x="662" y="0"/>
                    </a:lnTo>
                    <a:lnTo>
                      <a:pt x="679" y="102"/>
                    </a:lnTo>
                    <a:lnTo>
                      <a:pt x="733" y="202"/>
                    </a:lnTo>
                    <a:lnTo>
                      <a:pt x="767" y="795"/>
                    </a:lnTo>
                    <a:lnTo>
                      <a:pt x="767" y="914"/>
                    </a:lnTo>
                    <a:lnTo>
                      <a:pt x="785" y="999"/>
                    </a:lnTo>
                    <a:lnTo>
                      <a:pt x="751" y="1135"/>
                    </a:lnTo>
                    <a:lnTo>
                      <a:pt x="715" y="1185"/>
                    </a:lnTo>
                    <a:lnTo>
                      <a:pt x="697" y="1286"/>
                    </a:lnTo>
                    <a:lnTo>
                      <a:pt x="715" y="1321"/>
                    </a:lnTo>
                    <a:lnTo>
                      <a:pt x="697" y="1372"/>
                    </a:lnTo>
                    <a:lnTo>
                      <a:pt x="715" y="1387"/>
                    </a:lnTo>
                    <a:lnTo>
                      <a:pt x="644" y="1422"/>
                    </a:lnTo>
                    <a:lnTo>
                      <a:pt x="626" y="1505"/>
                    </a:lnTo>
                    <a:lnTo>
                      <a:pt x="541" y="1472"/>
                    </a:lnTo>
                    <a:lnTo>
                      <a:pt x="488" y="1523"/>
                    </a:lnTo>
                    <a:lnTo>
                      <a:pt x="488" y="1557"/>
                    </a:lnTo>
                    <a:lnTo>
                      <a:pt x="471" y="1540"/>
                    </a:lnTo>
                    <a:lnTo>
                      <a:pt x="436" y="1472"/>
                    </a:lnTo>
                    <a:lnTo>
                      <a:pt x="419" y="1387"/>
                    </a:lnTo>
                    <a:lnTo>
                      <a:pt x="384" y="1336"/>
                    </a:lnTo>
                    <a:lnTo>
                      <a:pt x="332" y="1321"/>
                    </a:lnTo>
                    <a:lnTo>
                      <a:pt x="262" y="1253"/>
                    </a:lnTo>
                    <a:lnTo>
                      <a:pt x="244" y="1169"/>
                    </a:lnTo>
                    <a:lnTo>
                      <a:pt x="278" y="1049"/>
                    </a:lnTo>
                    <a:lnTo>
                      <a:pt x="244" y="1033"/>
                    </a:lnTo>
                    <a:lnTo>
                      <a:pt x="175" y="1033"/>
                    </a:lnTo>
                    <a:lnTo>
                      <a:pt x="156" y="948"/>
                    </a:lnTo>
                    <a:lnTo>
                      <a:pt x="18" y="812"/>
                    </a:lnTo>
                    <a:lnTo>
                      <a:pt x="0" y="676"/>
                    </a:lnTo>
                    <a:close/>
                  </a:path>
                </a:pathLst>
              </a:custGeom>
              <a:noFill/>
              <a:ln w="9525">
                <a:noFill/>
                <a:round/>
                <a:headEnd/>
                <a:tailEnd/>
              </a:ln>
            </p:spPr>
            <p:txBody>
              <a:bodyPr/>
              <a:lstStyle/>
              <a:p>
                <a:endParaRPr lang="en-US"/>
              </a:p>
            </p:txBody>
          </p:sp>
          <p:sp>
            <p:nvSpPr>
              <p:cNvPr id="332908" name="Freeform 108"/>
              <p:cNvSpPr>
                <a:spLocks/>
              </p:cNvSpPr>
              <p:nvPr/>
            </p:nvSpPr>
            <p:spPr bwMode="auto">
              <a:xfrm>
                <a:off x="3968" y="1418"/>
                <a:ext cx="392" cy="778"/>
              </a:xfrm>
              <a:custGeom>
                <a:avLst/>
                <a:gdLst/>
                <a:ahLst/>
                <a:cxnLst>
                  <a:cxn ang="0">
                    <a:pos x="0" y="676"/>
                  </a:cxn>
                  <a:cxn ang="0">
                    <a:pos x="0" y="643"/>
                  </a:cxn>
                  <a:cxn ang="0">
                    <a:pos x="69" y="543"/>
                  </a:cxn>
                  <a:cxn ang="0">
                    <a:pos x="88" y="438"/>
                  </a:cxn>
                  <a:cxn ang="0">
                    <a:pos x="69" y="355"/>
                  </a:cxn>
                  <a:cxn ang="0">
                    <a:pos x="193" y="253"/>
                  </a:cxn>
                  <a:cxn ang="0">
                    <a:pos x="227" y="186"/>
                  </a:cxn>
                  <a:cxn ang="0">
                    <a:pos x="227" y="169"/>
                  </a:cxn>
                  <a:cxn ang="0">
                    <a:pos x="122" y="33"/>
                  </a:cxn>
                  <a:cxn ang="0">
                    <a:pos x="662" y="0"/>
                  </a:cxn>
                  <a:cxn ang="0">
                    <a:pos x="679" y="102"/>
                  </a:cxn>
                  <a:cxn ang="0">
                    <a:pos x="733" y="202"/>
                  </a:cxn>
                  <a:cxn ang="0">
                    <a:pos x="767" y="795"/>
                  </a:cxn>
                  <a:cxn ang="0">
                    <a:pos x="767" y="914"/>
                  </a:cxn>
                  <a:cxn ang="0">
                    <a:pos x="785" y="999"/>
                  </a:cxn>
                  <a:cxn ang="0">
                    <a:pos x="751" y="1135"/>
                  </a:cxn>
                  <a:cxn ang="0">
                    <a:pos x="715" y="1185"/>
                  </a:cxn>
                  <a:cxn ang="0">
                    <a:pos x="697" y="1286"/>
                  </a:cxn>
                  <a:cxn ang="0">
                    <a:pos x="715" y="1321"/>
                  </a:cxn>
                  <a:cxn ang="0">
                    <a:pos x="697" y="1372"/>
                  </a:cxn>
                  <a:cxn ang="0">
                    <a:pos x="715" y="1387"/>
                  </a:cxn>
                  <a:cxn ang="0">
                    <a:pos x="644" y="1422"/>
                  </a:cxn>
                  <a:cxn ang="0">
                    <a:pos x="626" y="1505"/>
                  </a:cxn>
                  <a:cxn ang="0">
                    <a:pos x="541" y="1472"/>
                  </a:cxn>
                  <a:cxn ang="0">
                    <a:pos x="488" y="1523"/>
                  </a:cxn>
                  <a:cxn ang="0">
                    <a:pos x="488" y="1557"/>
                  </a:cxn>
                  <a:cxn ang="0">
                    <a:pos x="471" y="1540"/>
                  </a:cxn>
                  <a:cxn ang="0">
                    <a:pos x="436" y="1472"/>
                  </a:cxn>
                  <a:cxn ang="0">
                    <a:pos x="419" y="1387"/>
                  </a:cxn>
                  <a:cxn ang="0">
                    <a:pos x="384" y="1336"/>
                  </a:cxn>
                  <a:cxn ang="0">
                    <a:pos x="332" y="1321"/>
                  </a:cxn>
                  <a:cxn ang="0">
                    <a:pos x="262" y="1253"/>
                  </a:cxn>
                  <a:cxn ang="0">
                    <a:pos x="244" y="1169"/>
                  </a:cxn>
                  <a:cxn ang="0">
                    <a:pos x="278" y="1049"/>
                  </a:cxn>
                  <a:cxn ang="0">
                    <a:pos x="244" y="1033"/>
                  </a:cxn>
                  <a:cxn ang="0">
                    <a:pos x="175" y="1033"/>
                  </a:cxn>
                  <a:cxn ang="0">
                    <a:pos x="156" y="948"/>
                  </a:cxn>
                  <a:cxn ang="0">
                    <a:pos x="18" y="812"/>
                  </a:cxn>
                  <a:cxn ang="0">
                    <a:pos x="0" y="676"/>
                  </a:cxn>
                </a:cxnLst>
                <a:rect l="0" t="0" r="r" b="b"/>
                <a:pathLst>
                  <a:path w="785" h="1557">
                    <a:moveTo>
                      <a:pt x="0" y="676"/>
                    </a:moveTo>
                    <a:lnTo>
                      <a:pt x="0" y="643"/>
                    </a:lnTo>
                    <a:lnTo>
                      <a:pt x="69" y="543"/>
                    </a:lnTo>
                    <a:lnTo>
                      <a:pt x="88" y="438"/>
                    </a:lnTo>
                    <a:lnTo>
                      <a:pt x="69" y="355"/>
                    </a:lnTo>
                    <a:lnTo>
                      <a:pt x="193" y="253"/>
                    </a:lnTo>
                    <a:lnTo>
                      <a:pt x="227" y="186"/>
                    </a:lnTo>
                    <a:lnTo>
                      <a:pt x="227" y="169"/>
                    </a:lnTo>
                    <a:lnTo>
                      <a:pt x="122" y="33"/>
                    </a:lnTo>
                    <a:lnTo>
                      <a:pt x="662" y="0"/>
                    </a:lnTo>
                    <a:lnTo>
                      <a:pt x="679" y="102"/>
                    </a:lnTo>
                    <a:lnTo>
                      <a:pt x="733" y="202"/>
                    </a:lnTo>
                    <a:lnTo>
                      <a:pt x="767" y="795"/>
                    </a:lnTo>
                    <a:lnTo>
                      <a:pt x="767" y="914"/>
                    </a:lnTo>
                    <a:lnTo>
                      <a:pt x="785" y="999"/>
                    </a:lnTo>
                    <a:lnTo>
                      <a:pt x="751" y="1135"/>
                    </a:lnTo>
                    <a:lnTo>
                      <a:pt x="715" y="1185"/>
                    </a:lnTo>
                    <a:lnTo>
                      <a:pt x="697" y="1286"/>
                    </a:lnTo>
                    <a:lnTo>
                      <a:pt x="715" y="1321"/>
                    </a:lnTo>
                    <a:lnTo>
                      <a:pt x="697" y="1372"/>
                    </a:lnTo>
                    <a:lnTo>
                      <a:pt x="715" y="1387"/>
                    </a:lnTo>
                    <a:lnTo>
                      <a:pt x="644" y="1422"/>
                    </a:lnTo>
                    <a:lnTo>
                      <a:pt x="626" y="1505"/>
                    </a:lnTo>
                    <a:lnTo>
                      <a:pt x="541" y="1472"/>
                    </a:lnTo>
                    <a:lnTo>
                      <a:pt x="488" y="1523"/>
                    </a:lnTo>
                    <a:lnTo>
                      <a:pt x="488" y="1557"/>
                    </a:lnTo>
                    <a:lnTo>
                      <a:pt x="471" y="1540"/>
                    </a:lnTo>
                    <a:lnTo>
                      <a:pt x="436" y="1472"/>
                    </a:lnTo>
                    <a:lnTo>
                      <a:pt x="419" y="1387"/>
                    </a:lnTo>
                    <a:lnTo>
                      <a:pt x="384" y="1336"/>
                    </a:lnTo>
                    <a:lnTo>
                      <a:pt x="332" y="1321"/>
                    </a:lnTo>
                    <a:lnTo>
                      <a:pt x="262" y="1253"/>
                    </a:lnTo>
                    <a:lnTo>
                      <a:pt x="244" y="1169"/>
                    </a:lnTo>
                    <a:lnTo>
                      <a:pt x="278" y="1049"/>
                    </a:lnTo>
                    <a:lnTo>
                      <a:pt x="244" y="1033"/>
                    </a:lnTo>
                    <a:lnTo>
                      <a:pt x="175" y="1033"/>
                    </a:lnTo>
                    <a:lnTo>
                      <a:pt x="156" y="948"/>
                    </a:lnTo>
                    <a:lnTo>
                      <a:pt x="18" y="812"/>
                    </a:lnTo>
                    <a:lnTo>
                      <a:pt x="0" y="676"/>
                    </a:lnTo>
                  </a:path>
                </a:pathLst>
              </a:custGeom>
              <a:noFill/>
              <a:ln w="23813">
                <a:solidFill>
                  <a:srgbClr val="000000"/>
                </a:solidFill>
                <a:prstDash val="solid"/>
                <a:round/>
                <a:headEnd/>
                <a:tailEnd/>
              </a:ln>
            </p:spPr>
            <p:txBody>
              <a:bodyPr/>
              <a:lstStyle/>
              <a:p>
                <a:endParaRPr lang="en-US"/>
              </a:p>
            </p:txBody>
          </p:sp>
          <p:sp>
            <p:nvSpPr>
              <p:cNvPr id="332909" name="Freeform 109"/>
              <p:cNvSpPr>
                <a:spLocks/>
              </p:cNvSpPr>
              <p:nvPr/>
            </p:nvSpPr>
            <p:spPr bwMode="auto">
              <a:xfrm>
                <a:off x="3481" y="1299"/>
                <a:ext cx="601" cy="440"/>
              </a:xfrm>
              <a:custGeom>
                <a:avLst/>
                <a:gdLst/>
                <a:ahLst/>
                <a:cxnLst>
                  <a:cxn ang="0">
                    <a:pos x="0" y="15"/>
                  </a:cxn>
                  <a:cxn ang="0">
                    <a:pos x="0" y="84"/>
                  </a:cxn>
                  <a:cxn ang="0">
                    <a:pos x="17" y="134"/>
                  </a:cxn>
                  <a:cxn ang="0">
                    <a:pos x="17" y="185"/>
                  </a:cxn>
                  <a:cxn ang="0">
                    <a:pos x="17" y="305"/>
                  </a:cxn>
                  <a:cxn ang="0">
                    <a:pos x="69" y="475"/>
                  </a:cxn>
                  <a:cxn ang="0">
                    <a:pos x="69" y="542"/>
                  </a:cxn>
                  <a:cxn ang="0">
                    <a:pos x="123" y="608"/>
                  </a:cxn>
                  <a:cxn ang="0">
                    <a:pos x="140" y="744"/>
                  </a:cxn>
                  <a:cxn ang="0">
                    <a:pos x="123" y="780"/>
                  </a:cxn>
                  <a:cxn ang="0">
                    <a:pos x="140" y="829"/>
                  </a:cxn>
                  <a:cxn ang="0">
                    <a:pos x="923" y="811"/>
                  </a:cxn>
                  <a:cxn ang="0">
                    <a:pos x="975" y="880"/>
                  </a:cxn>
                  <a:cxn ang="0">
                    <a:pos x="1044" y="780"/>
                  </a:cxn>
                  <a:cxn ang="0">
                    <a:pos x="1063" y="675"/>
                  </a:cxn>
                  <a:cxn ang="0">
                    <a:pos x="1044" y="592"/>
                  </a:cxn>
                  <a:cxn ang="0">
                    <a:pos x="1168" y="490"/>
                  </a:cxn>
                  <a:cxn ang="0">
                    <a:pos x="1202" y="423"/>
                  </a:cxn>
                  <a:cxn ang="0">
                    <a:pos x="1202" y="406"/>
                  </a:cxn>
                  <a:cxn ang="0">
                    <a:pos x="1097" y="270"/>
                  </a:cxn>
                  <a:cxn ang="0">
                    <a:pos x="1009" y="134"/>
                  </a:cxn>
                  <a:cxn ang="0">
                    <a:pos x="975" y="0"/>
                  </a:cxn>
                  <a:cxn ang="0">
                    <a:pos x="34" y="15"/>
                  </a:cxn>
                  <a:cxn ang="0">
                    <a:pos x="0" y="15"/>
                  </a:cxn>
                </a:cxnLst>
                <a:rect l="0" t="0" r="r" b="b"/>
                <a:pathLst>
                  <a:path w="1202" h="880">
                    <a:moveTo>
                      <a:pt x="0" y="15"/>
                    </a:moveTo>
                    <a:lnTo>
                      <a:pt x="0" y="84"/>
                    </a:lnTo>
                    <a:lnTo>
                      <a:pt x="17" y="134"/>
                    </a:lnTo>
                    <a:lnTo>
                      <a:pt x="17" y="185"/>
                    </a:lnTo>
                    <a:lnTo>
                      <a:pt x="17" y="305"/>
                    </a:lnTo>
                    <a:lnTo>
                      <a:pt x="69" y="475"/>
                    </a:lnTo>
                    <a:lnTo>
                      <a:pt x="69" y="542"/>
                    </a:lnTo>
                    <a:lnTo>
                      <a:pt x="123" y="608"/>
                    </a:lnTo>
                    <a:lnTo>
                      <a:pt x="140" y="744"/>
                    </a:lnTo>
                    <a:lnTo>
                      <a:pt x="123" y="780"/>
                    </a:lnTo>
                    <a:lnTo>
                      <a:pt x="140" y="829"/>
                    </a:lnTo>
                    <a:lnTo>
                      <a:pt x="923" y="811"/>
                    </a:lnTo>
                    <a:lnTo>
                      <a:pt x="975" y="880"/>
                    </a:lnTo>
                    <a:lnTo>
                      <a:pt x="1044" y="780"/>
                    </a:lnTo>
                    <a:lnTo>
                      <a:pt x="1063" y="675"/>
                    </a:lnTo>
                    <a:lnTo>
                      <a:pt x="1044" y="592"/>
                    </a:lnTo>
                    <a:lnTo>
                      <a:pt x="1168" y="490"/>
                    </a:lnTo>
                    <a:lnTo>
                      <a:pt x="1202" y="423"/>
                    </a:lnTo>
                    <a:lnTo>
                      <a:pt x="1202" y="406"/>
                    </a:lnTo>
                    <a:lnTo>
                      <a:pt x="1097" y="270"/>
                    </a:lnTo>
                    <a:lnTo>
                      <a:pt x="1009" y="134"/>
                    </a:lnTo>
                    <a:lnTo>
                      <a:pt x="975" y="0"/>
                    </a:lnTo>
                    <a:lnTo>
                      <a:pt x="34" y="15"/>
                    </a:lnTo>
                    <a:lnTo>
                      <a:pt x="0" y="15"/>
                    </a:lnTo>
                    <a:close/>
                  </a:path>
                </a:pathLst>
              </a:custGeom>
              <a:noFill/>
              <a:ln w="9525">
                <a:noFill/>
                <a:round/>
                <a:headEnd/>
                <a:tailEnd/>
              </a:ln>
            </p:spPr>
            <p:txBody>
              <a:bodyPr/>
              <a:lstStyle/>
              <a:p>
                <a:endParaRPr lang="en-US"/>
              </a:p>
            </p:txBody>
          </p:sp>
          <p:sp>
            <p:nvSpPr>
              <p:cNvPr id="332910" name="Freeform 110"/>
              <p:cNvSpPr>
                <a:spLocks/>
              </p:cNvSpPr>
              <p:nvPr/>
            </p:nvSpPr>
            <p:spPr bwMode="auto">
              <a:xfrm>
                <a:off x="3481" y="1299"/>
                <a:ext cx="601" cy="440"/>
              </a:xfrm>
              <a:custGeom>
                <a:avLst/>
                <a:gdLst/>
                <a:ahLst/>
                <a:cxnLst>
                  <a:cxn ang="0">
                    <a:pos x="0" y="15"/>
                  </a:cxn>
                  <a:cxn ang="0">
                    <a:pos x="0" y="84"/>
                  </a:cxn>
                  <a:cxn ang="0">
                    <a:pos x="17" y="134"/>
                  </a:cxn>
                  <a:cxn ang="0">
                    <a:pos x="17" y="185"/>
                  </a:cxn>
                  <a:cxn ang="0">
                    <a:pos x="17" y="305"/>
                  </a:cxn>
                  <a:cxn ang="0">
                    <a:pos x="69" y="475"/>
                  </a:cxn>
                  <a:cxn ang="0">
                    <a:pos x="69" y="542"/>
                  </a:cxn>
                  <a:cxn ang="0">
                    <a:pos x="123" y="608"/>
                  </a:cxn>
                  <a:cxn ang="0">
                    <a:pos x="140" y="744"/>
                  </a:cxn>
                  <a:cxn ang="0">
                    <a:pos x="123" y="780"/>
                  </a:cxn>
                  <a:cxn ang="0">
                    <a:pos x="140" y="829"/>
                  </a:cxn>
                  <a:cxn ang="0">
                    <a:pos x="923" y="811"/>
                  </a:cxn>
                  <a:cxn ang="0">
                    <a:pos x="975" y="880"/>
                  </a:cxn>
                  <a:cxn ang="0">
                    <a:pos x="1044" y="780"/>
                  </a:cxn>
                  <a:cxn ang="0">
                    <a:pos x="1063" y="675"/>
                  </a:cxn>
                  <a:cxn ang="0">
                    <a:pos x="1044" y="592"/>
                  </a:cxn>
                  <a:cxn ang="0">
                    <a:pos x="1168" y="490"/>
                  </a:cxn>
                  <a:cxn ang="0">
                    <a:pos x="1202" y="423"/>
                  </a:cxn>
                  <a:cxn ang="0">
                    <a:pos x="1202" y="406"/>
                  </a:cxn>
                  <a:cxn ang="0">
                    <a:pos x="1097" y="270"/>
                  </a:cxn>
                  <a:cxn ang="0">
                    <a:pos x="1009" y="134"/>
                  </a:cxn>
                  <a:cxn ang="0">
                    <a:pos x="975" y="0"/>
                  </a:cxn>
                  <a:cxn ang="0">
                    <a:pos x="34" y="15"/>
                  </a:cxn>
                  <a:cxn ang="0">
                    <a:pos x="0" y="15"/>
                  </a:cxn>
                </a:cxnLst>
                <a:rect l="0" t="0" r="r" b="b"/>
                <a:pathLst>
                  <a:path w="1202" h="880">
                    <a:moveTo>
                      <a:pt x="0" y="15"/>
                    </a:moveTo>
                    <a:lnTo>
                      <a:pt x="0" y="84"/>
                    </a:lnTo>
                    <a:lnTo>
                      <a:pt x="17" y="134"/>
                    </a:lnTo>
                    <a:lnTo>
                      <a:pt x="17" y="185"/>
                    </a:lnTo>
                    <a:lnTo>
                      <a:pt x="17" y="305"/>
                    </a:lnTo>
                    <a:lnTo>
                      <a:pt x="69" y="475"/>
                    </a:lnTo>
                    <a:lnTo>
                      <a:pt x="69" y="542"/>
                    </a:lnTo>
                    <a:lnTo>
                      <a:pt x="123" y="608"/>
                    </a:lnTo>
                    <a:lnTo>
                      <a:pt x="140" y="744"/>
                    </a:lnTo>
                    <a:lnTo>
                      <a:pt x="123" y="780"/>
                    </a:lnTo>
                    <a:lnTo>
                      <a:pt x="140" y="829"/>
                    </a:lnTo>
                    <a:lnTo>
                      <a:pt x="923" y="811"/>
                    </a:lnTo>
                    <a:lnTo>
                      <a:pt x="975" y="880"/>
                    </a:lnTo>
                    <a:lnTo>
                      <a:pt x="1044" y="780"/>
                    </a:lnTo>
                    <a:lnTo>
                      <a:pt x="1063" y="675"/>
                    </a:lnTo>
                    <a:lnTo>
                      <a:pt x="1044" y="592"/>
                    </a:lnTo>
                    <a:lnTo>
                      <a:pt x="1168" y="490"/>
                    </a:lnTo>
                    <a:lnTo>
                      <a:pt x="1202" y="423"/>
                    </a:lnTo>
                    <a:lnTo>
                      <a:pt x="1202" y="406"/>
                    </a:lnTo>
                    <a:lnTo>
                      <a:pt x="1097" y="270"/>
                    </a:lnTo>
                    <a:lnTo>
                      <a:pt x="1009" y="134"/>
                    </a:lnTo>
                    <a:lnTo>
                      <a:pt x="975" y="0"/>
                    </a:lnTo>
                    <a:lnTo>
                      <a:pt x="34" y="15"/>
                    </a:lnTo>
                    <a:lnTo>
                      <a:pt x="0" y="15"/>
                    </a:lnTo>
                  </a:path>
                </a:pathLst>
              </a:custGeom>
              <a:noFill/>
              <a:ln w="23813">
                <a:solidFill>
                  <a:srgbClr val="000000"/>
                </a:solidFill>
                <a:prstDash val="solid"/>
                <a:round/>
                <a:headEnd/>
                <a:tailEnd/>
              </a:ln>
            </p:spPr>
            <p:txBody>
              <a:bodyPr/>
              <a:lstStyle/>
              <a:p>
                <a:endParaRPr lang="en-US"/>
              </a:p>
            </p:txBody>
          </p:sp>
          <p:sp>
            <p:nvSpPr>
              <p:cNvPr id="332911" name="Freeform 111"/>
              <p:cNvSpPr>
                <a:spLocks/>
              </p:cNvSpPr>
              <p:nvPr/>
            </p:nvSpPr>
            <p:spPr bwMode="auto">
              <a:xfrm>
                <a:off x="4734" y="2060"/>
                <a:ext cx="862" cy="416"/>
              </a:xfrm>
              <a:custGeom>
                <a:avLst/>
                <a:gdLst/>
                <a:ahLst/>
                <a:cxnLst>
                  <a:cxn ang="0">
                    <a:pos x="0" y="712"/>
                  </a:cxn>
                  <a:cxn ang="0">
                    <a:pos x="401" y="611"/>
                  </a:cxn>
                  <a:cxn ang="0">
                    <a:pos x="784" y="644"/>
                  </a:cxn>
                  <a:cxn ang="0">
                    <a:pos x="1237" y="830"/>
                  </a:cxn>
                  <a:cxn ang="0">
                    <a:pos x="1340" y="814"/>
                  </a:cxn>
                  <a:cxn ang="0">
                    <a:pos x="1375" y="779"/>
                  </a:cxn>
                  <a:cxn ang="0">
                    <a:pos x="1429" y="644"/>
                  </a:cxn>
                  <a:cxn ang="0">
                    <a:pos x="1429" y="593"/>
                  </a:cxn>
                  <a:cxn ang="0">
                    <a:pos x="1429" y="542"/>
                  </a:cxn>
                  <a:cxn ang="0">
                    <a:pos x="1463" y="593"/>
                  </a:cxn>
                  <a:cxn ang="0">
                    <a:pos x="1498" y="560"/>
                  </a:cxn>
                  <a:cxn ang="0">
                    <a:pos x="1498" y="524"/>
                  </a:cxn>
                  <a:cxn ang="0">
                    <a:pos x="1566" y="509"/>
                  </a:cxn>
                  <a:cxn ang="0">
                    <a:pos x="1654" y="442"/>
                  </a:cxn>
                  <a:cxn ang="0">
                    <a:pos x="1620" y="457"/>
                  </a:cxn>
                  <a:cxn ang="0">
                    <a:pos x="1585" y="442"/>
                  </a:cxn>
                  <a:cxn ang="0">
                    <a:pos x="1585" y="457"/>
                  </a:cxn>
                  <a:cxn ang="0">
                    <a:pos x="1515" y="475"/>
                  </a:cxn>
                  <a:cxn ang="0">
                    <a:pos x="1481" y="424"/>
                  </a:cxn>
                  <a:cxn ang="0">
                    <a:pos x="1585" y="406"/>
                  </a:cxn>
                  <a:cxn ang="0">
                    <a:pos x="1585" y="355"/>
                  </a:cxn>
                  <a:cxn ang="0">
                    <a:pos x="1463" y="339"/>
                  </a:cxn>
                  <a:cxn ang="0">
                    <a:pos x="1566" y="339"/>
                  </a:cxn>
                  <a:cxn ang="0">
                    <a:pos x="1566" y="306"/>
                  </a:cxn>
                  <a:cxn ang="0">
                    <a:pos x="1566" y="306"/>
                  </a:cxn>
                  <a:cxn ang="0">
                    <a:pos x="1602" y="306"/>
                  </a:cxn>
                  <a:cxn ang="0">
                    <a:pos x="1637" y="339"/>
                  </a:cxn>
                  <a:cxn ang="0">
                    <a:pos x="1688" y="306"/>
                  </a:cxn>
                  <a:cxn ang="0">
                    <a:pos x="1724" y="237"/>
                  </a:cxn>
                  <a:cxn ang="0">
                    <a:pos x="1707" y="170"/>
                  </a:cxn>
                  <a:cxn ang="0">
                    <a:pos x="1654" y="237"/>
                  </a:cxn>
                  <a:cxn ang="0">
                    <a:pos x="1637" y="155"/>
                  </a:cxn>
                  <a:cxn ang="0">
                    <a:pos x="1515" y="204"/>
                  </a:cxn>
                  <a:cxn ang="0">
                    <a:pos x="1550" y="136"/>
                  </a:cxn>
                  <a:cxn ang="0">
                    <a:pos x="1602" y="68"/>
                  </a:cxn>
                  <a:cxn ang="0">
                    <a:pos x="1637" y="68"/>
                  </a:cxn>
                  <a:cxn ang="0">
                    <a:pos x="1654" y="35"/>
                  </a:cxn>
                  <a:cxn ang="0">
                    <a:pos x="1009" y="118"/>
                  </a:cxn>
                  <a:cxn ang="0">
                    <a:pos x="488" y="254"/>
                  </a:cxn>
                  <a:cxn ang="0">
                    <a:pos x="417" y="339"/>
                  </a:cxn>
                  <a:cxn ang="0">
                    <a:pos x="365" y="355"/>
                  </a:cxn>
                  <a:cxn ang="0">
                    <a:pos x="313" y="373"/>
                  </a:cxn>
                  <a:cxn ang="0">
                    <a:pos x="261" y="457"/>
                  </a:cxn>
                  <a:cxn ang="0">
                    <a:pos x="52" y="627"/>
                  </a:cxn>
                </a:cxnLst>
                <a:rect l="0" t="0" r="r" b="b"/>
                <a:pathLst>
                  <a:path w="1724" h="830">
                    <a:moveTo>
                      <a:pt x="0" y="660"/>
                    </a:moveTo>
                    <a:lnTo>
                      <a:pt x="0" y="712"/>
                    </a:lnTo>
                    <a:lnTo>
                      <a:pt x="261" y="694"/>
                    </a:lnTo>
                    <a:lnTo>
                      <a:pt x="401" y="611"/>
                    </a:lnTo>
                    <a:lnTo>
                      <a:pt x="679" y="576"/>
                    </a:lnTo>
                    <a:lnTo>
                      <a:pt x="784" y="644"/>
                    </a:lnTo>
                    <a:lnTo>
                      <a:pt x="958" y="627"/>
                    </a:lnTo>
                    <a:lnTo>
                      <a:pt x="1237" y="830"/>
                    </a:lnTo>
                    <a:lnTo>
                      <a:pt x="1272" y="814"/>
                    </a:lnTo>
                    <a:lnTo>
                      <a:pt x="1340" y="814"/>
                    </a:lnTo>
                    <a:lnTo>
                      <a:pt x="1357" y="746"/>
                    </a:lnTo>
                    <a:lnTo>
                      <a:pt x="1375" y="779"/>
                    </a:lnTo>
                    <a:lnTo>
                      <a:pt x="1394" y="678"/>
                    </a:lnTo>
                    <a:lnTo>
                      <a:pt x="1429" y="644"/>
                    </a:lnTo>
                    <a:lnTo>
                      <a:pt x="1446" y="611"/>
                    </a:lnTo>
                    <a:lnTo>
                      <a:pt x="1429" y="593"/>
                    </a:lnTo>
                    <a:lnTo>
                      <a:pt x="1446" y="576"/>
                    </a:lnTo>
                    <a:lnTo>
                      <a:pt x="1429" y="542"/>
                    </a:lnTo>
                    <a:lnTo>
                      <a:pt x="1446" y="576"/>
                    </a:lnTo>
                    <a:lnTo>
                      <a:pt x="1463" y="593"/>
                    </a:lnTo>
                    <a:lnTo>
                      <a:pt x="1481" y="576"/>
                    </a:lnTo>
                    <a:lnTo>
                      <a:pt x="1498" y="560"/>
                    </a:lnTo>
                    <a:lnTo>
                      <a:pt x="1481" y="524"/>
                    </a:lnTo>
                    <a:lnTo>
                      <a:pt x="1498" y="524"/>
                    </a:lnTo>
                    <a:lnTo>
                      <a:pt x="1498" y="560"/>
                    </a:lnTo>
                    <a:lnTo>
                      <a:pt x="1566" y="509"/>
                    </a:lnTo>
                    <a:lnTo>
                      <a:pt x="1620" y="509"/>
                    </a:lnTo>
                    <a:lnTo>
                      <a:pt x="1654" y="442"/>
                    </a:lnTo>
                    <a:lnTo>
                      <a:pt x="1637" y="424"/>
                    </a:lnTo>
                    <a:lnTo>
                      <a:pt x="1620" y="457"/>
                    </a:lnTo>
                    <a:lnTo>
                      <a:pt x="1620" y="424"/>
                    </a:lnTo>
                    <a:lnTo>
                      <a:pt x="1585" y="442"/>
                    </a:lnTo>
                    <a:lnTo>
                      <a:pt x="1602" y="457"/>
                    </a:lnTo>
                    <a:lnTo>
                      <a:pt x="1585" y="457"/>
                    </a:lnTo>
                    <a:lnTo>
                      <a:pt x="1585" y="475"/>
                    </a:lnTo>
                    <a:lnTo>
                      <a:pt x="1515" y="475"/>
                    </a:lnTo>
                    <a:lnTo>
                      <a:pt x="1481" y="442"/>
                    </a:lnTo>
                    <a:lnTo>
                      <a:pt x="1481" y="424"/>
                    </a:lnTo>
                    <a:lnTo>
                      <a:pt x="1550" y="457"/>
                    </a:lnTo>
                    <a:lnTo>
                      <a:pt x="1585" y="406"/>
                    </a:lnTo>
                    <a:lnTo>
                      <a:pt x="1566" y="390"/>
                    </a:lnTo>
                    <a:lnTo>
                      <a:pt x="1585" y="355"/>
                    </a:lnTo>
                    <a:lnTo>
                      <a:pt x="1566" y="373"/>
                    </a:lnTo>
                    <a:lnTo>
                      <a:pt x="1463" y="339"/>
                    </a:lnTo>
                    <a:lnTo>
                      <a:pt x="1515" y="322"/>
                    </a:lnTo>
                    <a:lnTo>
                      <a:pt x="1566" y="339"/>
                    </a:lnTo>
                    <a:lnTo>
                      <a:pt x="1550" y="306"/>
                    </a:lnTo>
                    <a:lnTo>
                      <a:pt x="1566" y="306"/>
                    </a:lnTo>
                    <a:lnTo>
                      <a:pt x="1585" y="288"/>
                    </a:lnTo>
                    <a:lnTo>
                      <a:pt x="1566" y="306"/>
                    </a:lnTo>
                    <a:lnTo>
                      <a:pt x="1585" y="339"/>
                    </a:lnTo>
                    <a:lnTo>
                      <a:pt x="1602" y="306"/>
                    </a:lnTo>
                    <a:lnTo>
                      <a:pt x="1620" y="339"/>
                    </a:lnTo>
                    <a:lnTo>
                      <a:pt x="1637" y="339"/>
                    </a:lnTo>
                    <a:lnTo>
                      <a:pt x="1654" y="339"/>
                    </a:lnTo>
                    <a:lnTo>
                      <a:pt x="1688" y="306"/>
                    </a:lnTo>
                    <a:lnTo>
                      <a:pt x="1688" y="254"/>
                    </a:lnTo>
                    <a:lnTo>
                      <a:pt x="1724" y="237"/>
                    </a:lnTo>
                    <a:lnTo>
                      <a:pt x="1724" y="219"/>
                    </a:lnTo>
                    <a:lnTo>
                      <a:pt x="1707" y="170"/>
                    </a:lnTo>
                    <a:lnTo>
                      <a:pt x="1688" y="170"/>
                    </a:lnTo>
                    <a:lnTo>
                      <a:pt x="1654" y="237"/>
                    </a:lnTo>
                    <a:lnTo>
                      <a:pt x="1654" y="204"/>
                    </a:lnTo>
                    <a:lnTo>
                      <a:pt x="1637" y="155"/>
                    </a:lnTo>
                    <a:lnTo>
                      <a:pt x="1585" y="186"/>
                    </a:lnTo>
                    <a:lnTo>
                      <a:pt x="1515" y="204"/>
                    </a:lnTo>
                    <a:lnTo>
                      <a:pt x="1515" y="155"/>
                    </a:lnTo>
                    <a:lnTo>
                      <a:pt x="1550" y="136"/>
                    </a:lnTo>
                    <a:lnTo>
                      <a:pt x="1637" y="101"/>
                    </a:lnTo>
                    <a:lnTo>
                      <a:pt x="1602" y="68"/>
                    </a:lnTo>
                    <a:lnTo>
                      <a:pt x="1654" y="101"/>
                    </a:lnTo>
                    <a:lnTo>
                      <a:pt x="1637" y="68"/>
                    </a:lnTo>
                    <a:lnTo>
                      <a:pt x="1688" y="101"/>
                    </a:lnTo>
                    <a:lnTo>
                      <a:pt x="1654" y="35"/>
                    </a:lnTo>
                    <a:lnTo>
                      <a:pt x="1620" y="0"/>
                    </a:lnTo>
                    <a:lnTo>
                      <a:pt x="1009" y="118"/>
                    </a:lnTo>
                    <a:lnTo>
                      <a:pt x="488" y="204"/>
                    </a:lnTo>
                    <a:lnTo>
                      <a:pt x="488" y="254"/>
                    </a:lnTo>
                    <a:lnTo>
                      <a:pt x="453" y="288"/>
                    </a:lnTo>
                    <a:lnTo>
                      <a:pt x="417" y="339"/>
                    </a:lnTo>
                    <a:lnTo>
                      <a:pt x="401" y="339"/>
                    </a:lnTo>
                    <a:lnTo>
                      <a:pt x="365" y="355"/>
                    </a:lnTo>
                    <a:lnTo>
                      <a:pt x="347" y="390"/>
                    </a:lnTo>
                    <a:lnTo>
                      <a:pt x="313" y="373"/>
                    </a:lnTo>
                    <a:lnTo>
                      <a:pt x="261" y="424"/>
                    </a:lnTo>
                    <a:lnTo>
                      <a:pt x="261" y="457"/>
                    </a:lnTo>
                    <a:lnTo>
                      <a:pt x="69" y="576"/>
                    </a:lnTo>
                    <a:lnTo>
                      <a:pt x="52" y="627"/>
                    </a:lnTo>
                    <a:lnTo>
                      <a:pt x="0" y="660"/>
                    </a:lnTo>
                    <a:close/>
                  </a:path>
                </a:pathLst>
              </a:custGeom>
              <a:noFill/>
              <a:ln w="9525">
                <a:noFill/>
                <a:round/>
                <a:headEnd/>
                <a:tailEnd/>
              </a:ln>
            </p:spPr>
            <p:txBody>
              <a:bodyPr/>
              <a:lstStyle/>
              <a:p>
                <a:endParaRPr lang="en-US"/>
              </a:p>
            </p:txBody>
          </p:sp>
          <p:sp>
            <p:nvSpPr>
              <p:cNvPr id="332912" name="Freeform 112"/>
              <p:cNvSpPr>
                <a:spLocks/>
              </p:cNvSpPr>
              <p:nvPr/>
            </p:nvSpPr>
            <p:spPr bwMode="auto">
              <a:xfrm>
                <a:off x="4734" y="2060"/>
                <a:ext cx="862" cy="416"/>
              </a:xfrm>
              <a:custGeom>
                <a:avLst/>
                <a:gdLst/>
                <a:ahLst/>
                <a:cxnLst>
                  <a:cxn ang="0">
                    <a:pos x="0" y="712"/>
                  </a:cxn>
                  <a:cxn ang="0">
                    <a:pos x="401" y="611"/>
                  </a:cxn>
                  <a:cxn ang="0">
                    <a:pos x="784" y="644"/>
                  </a:cxn>
                  <a:cxn ang="0">
                    <a:pos x="1237" y="830"/>
                  </a:cxn>
                  <a:cxn ang="0">
                    <a:pos x="1340" y="814"/>
                  </a:cxn>
                  <a:cxn ang="0">
                    <a:pos x="1375" y="779"/>
                  </a:cxn>
                  <a:cxn ang="0">
                    <a:pos x="1429" y="644"/>
                  </a:cxn>
                  <a:cxn ang="0">
                    <a:pos x="1429" y="593"/>
                  </a:cxn>
                  <a:cxn ang="0">
                    <a:pos x="1429" y="542"/>
                  </a:cxn>
                  <a:cxn ang="0">
                    <a:pos x="1463" y="593"/>
                  </a:cxn>
                  <a:cxn ang="0">
                    <a:pos x="1498" y="560"/>
                  </a:cxn>
                  <a:cxn ang="0">
                    <a:pos x="1498" y="524"/>
                  </a:cxn>
                  <a:cxn ang="0">
                    <a:pos x="1566" y="509"/>
                  </a:cxn>
                  <a:cxn ang="0">
                    <a:pos x="1654" y="442"/>
                  </a:cxn>
                  <a:cxn ang="0">
                    <a:pos x="1620" y="457"/>
                  </a:cxn>
                  <a:cxn ang="0">
                    <a:pos x="1585" y="442"/>
                  </a:cxn>
                  <a:cxn ang="0">
                    <a:pos x="1585" y="457"/>
                  </a:cxn>
                  <a:cxn ang="0">
                    <a:pos x="1515" y="475"/>
                  </a:cxn>
                  <a:cxn ang="0">
                    <a:pos x="1481" y="424"/>
                  </a:cxn>
                  <a:cxn ang="0">
                    <a:pos x="1585" y="406"/>
                  </a:cxn>
                  <a:cxn ang="0">
                    <a:pos x="1585" y="355"/>
                  </a:cxn>
                  <a:cxn ang="0">
                    <a:pos x="1463" y="339"/>
                  </a:cxn>
                  <a:cxn ang="0">
                    <a:pos x="1566" y="339"/>
                  </a:cxn>
                  <a:cxn ang="0">
                    <a:pos x="1566" y="306"/>
                  </a:cxn>
                  <a:cxn ang="0">
                    <a:pos x="1566" y="306"/>
                  </a:cxn>
                  <a:cxn ang="0">
                    <a:pos x="1602" y="306"/>
                  </a:cxn>
                  <a:cxn ang="0">
                    <a:pos x="1637" y="339"/>
                  </a:cxn>
                  <a:cxn ang="0">
                    <a:pos x="1688" y="306"/>
                  </a:cxn>
                  <a:cxn ang="0">
                    <a:pos x="1724" y="237"/>
                  </a:cxn>
                  <a:cxn ang="0">
                    <a:pos x="1707" y="170"/>
                  </a:cxn>
                  <a:cxn ang="0">
                    <a:pos x="1654" y="237"/>
                  </a:cxn>
                  <a:cxn ang="0">
                    <a:pos x="1637" y="155"/>
                  </a:cxn>
                  <a:cxn ang="0">
                    <a:pos x="1515" y="204"/>
                  </a:cxn>
                  <a:cxn ang="0">
                    <a:pos x="1550" y="136"/>
                  </a:cxn>
                  <a:cxn ang="0">
                    <a:pos x="1602" y="68"/>
                  </a:cxn>
                  <a:cxn ang="0">
                    <a:pos x="1637" y="68"/>
                  </a:cxn>
                  <a:cxn ang="0">
                    <a:pos x="1654" y="35"/>
                  </a:cxn>
                  <a:cxn ang="0">
                    <a:pos x="1009" y="118"/>
                  </a:cxn>
                  <a:cxn ang="0">
                    <a:pos x="488" y="254"/>
                  </a:cxn>
                  <a:cxn ang="0">
                    <a:pos x="417" y="339"/>
                  </a:cxn>
                  <a:cxn ang="0">
                    <a:pos x="365" y="355"/>
                  </a:cxn>
                  <a:cxn ang="0">
                    <a:pos x="313" y="373"/>
                  </a:cxn>
                  <a:cxn ang="0">
                    <a:pos x="261" y="457"/>
                  </a:cxn>
                  <a:cxn ang="0">
                    <a:pos x="52" y="627"/>
                  </a:cxn>
                </a:cxnLst>
                <a:rect l="0" t="0" r="r" b="b"/>
                <a:pathLst>
                  <a:path w="1724" h="830">
                    <a:moveTo>
                      <a:pt x="0" y="660"/>
                    </a:moveTo>
                    <a:lnTo>
                      <a:pt x="0" y="712"/>
                    </a:lnTo>
                    <a:lnTo>
                      <a:pt x="261" y="694"/>
                    </a:lnTo>
                    <a:lnTo>
                      <a:pt x="401" y="611"/>
                    </a:lnTo>
                    <a:lnTo>
                      <a:pt x="679" y="576"/>
                    </a:lnTo>
                    <a:lnTo>
                      <a:pt x="784" y="644"/>
                    </a:lnTo>
                    <a:lnTo>
                      <a:pt x="958" y="627"/>
                    </a:lnTo>
                    <a:lnTo>
                      <a:pt x="1237" y="830"/>
                    </a:lnTo>
                    <a:lnTo>
                      <a:pt x="1272" y="814"/>
                    </a:lnTo>
                    <a:lnTo>
                      <a:pt x="1340" y="814"/>
                    </a:lnTo>
                    <a:lnTo>
                      <a:pt x="1357" y="746"/>
                    </a:lnTo>
                    <a:lnTo>
                      <a:pt x="1375" y="779"/>
                    </a:lnTo>
                    <a:lnTo>
                      <a:pt x="1394" y="678"/>
                    </a:lnTo>
                    <a:lnTo>
                      <a:pt x="1429" y="644"/>
                    </a:lnTo>
                    <a:lnTo>
                      <a:pt x="1446" y="611"/>
                    </a:lnTo>
                    <a:lnTo>
                      <a:pt x="1429" y="593"/>
                    </a:lnTo>
                    <a:lnTo>
                      <a:pt x="1446" y="576"/>
                    </a:lnTo>
                    <a:lnTo>
                      <a:pt x="1429" y="542"/>
                    </a:lnTo>
                    <a:lnTo>
                      <a:pt x="1446" y="576"/>
                    </a:lnTo>
                    <a:lnTo>
                      <a:pt x="1463" y="593"/>
                    </a:lnTo>
                    <a:lnTo>
                      <a:pt x="1481" y="576"/>
                    </a:lnTo>
                    <a:lnTo>
                      <a:pt x="1498" y="560"/>
                    </a:lnTo>
                    <a:lnTo>
                      <a:pt x="1481" y="524"/>
                    </a:lnTo>
                    <a:lnTo>
                      <a:pt x="1498" y="524"/>
                    </a:lnTo>
                    <a:lnTo>
                      <a:pt x="1498" y="560"/>
                    </a:lnTo>
                    <a:lnTo>
                      <a:pt x="1566" y="509"/>
                    </a:lnTo>
                    <a:lnTo>
                      <a:pt x="1620" y="509"/>
                    </a:lnTo>
                    <a:lnTo>
                      <a:pt x="1654" y="442"/>
                    </a:lnTo>
                    <a:lnTo>
                      <a:pt x="1637" y="424"/>
                    </a:lnTo>
                    <a:lnTo>
                      <a:pt x="1620" y="457"/>
                    </a:lnTo>
                    <a:lnTo>
                      <a:pt x="1620" y="424"/>
                    </a:lnTo>
                    <a:lnTo>
                      <a:pt x="1585" y="442"/>
                    </a:lnTo>
                    <a:lnTo>
                      <a:pt x="1602" y="457"/>
                    </a:lnTo>
                    <a:lnTo>
                      <a:pt x="1585" y="457"/>
                    </a:lnTo>
                    <a:lnTo>
                      <a:pt x="1585" y="475"/>
                    </a:lnTo>
                    <a:lnTo>
                      <a:pt x="1515" y="475"/>
                    </a:lnTo>
                    <a:lnTo>
                      <a:pt x="1481" y="442"/>
                    </a:lnTo>
                    <a:lnTo>
                      <a:pt x="1481" y="424"/>
                    </a:lnTo>
                    <a:lnTo>
                      <a:pt x="1550" y="457"/>
                    </a:lnTo>
                    <a:lnTo>
                      <a:pt x="1585" y="406"/>
                    </a:lnTo>
                    <a:lnTo>
                      <a:pt x="1566" y="390"/>
                    </a:lnTo>
                    <a:lnTo>
                      <a:pt x="1585" y="355"/>
                    </a:lnTo>
                    <a:lnTo>
                      <a:pt x="1566" y="373"/>
                    </a:lnTo>
                    <a:lnTo>
                      <a:pt x="1463" y="339"/>
                    </a:lnTo>
                    <a:lnTo>
                      <a:pt x="1515" y="322"/>
                    </a:lnTo>
                    <a:lnTo>
                      <a:pt x="1566" y="339"/>
                    </a:lnTo>
                    <a:lnTo>
                      <a:pt x="1550" y="306"/>
                    </a:lnTo>
                    <a:lnTo>
                      <a:pt x="1566" y="306"/>
                    </a:lnTo>
                    <a:lnTo>
                      <a:pt x="1585" y="288"/>
                    </a:lnTo>
                    <a:lnTo>
                      <a:pt x="1566" y="306"/>
                    </a:lnTo>
                    <a:lnTo>
                      <a:pt x="1585" y="339"/>
                    </a:lnTo>
                    <a:lnTo>
                      <a:pt x="1602" y="306"/>
                    </a:lnTo>
                    <a:lnTo>
                      <a:pt x="1620" y="339"/>
                    </a:lnTo>
                    <a:lnTo>
                      <a:pt x="1637" y="339"/>
                    </a:lnTo>
                    <a:lnTo>
                      <a:pt x="1654" y="339"/>
                    </a:lnTo>
                    <a:lnTo>
                      <a:pt x="1688" y="306"/>
                    </a:lnTo>
                    <a:lnTo>
                      <a:pt x="1688" y="254"/>
                    </a:lnTo>
                    <a:lnTo>
                      <a:pt x="1724" y="237"/>
                    </a:lnTo>
                    <a:lnTo>
                      <a:pt x="1724" y="219"/>
                    </a:lnTo>
                    <a:lnTo>
                      <a:pt x="1707" y="170"/>
                    </a:lnTo>
                    <a:lnTo>
                      <a:pt x="1688" y="170"/>
                    </a:lnTo>
                    <a:lnTo>
                      <a:pt x="1654" y="237"/>
                    </a:lnTo>
                    <a:lnTo>
                      <a:pt x="1654" y="204"/>
                    </a:lnTo>
                    <a:lnTo>
                      <a:pt x="1637" y="155"/>
                    </a:lnTo>
                    <a:lnTo>
                      <a:pt x="1585" y="186"/>
                    </a:lnTo>
                    <a:lnTo>
                      <a:pt x="1515" y="204"/>
                    </a:lnTo>
                    <a:lnTo>
                      <a:pt x="1515" y="155"/>
                    </a:lnTo>
                    <a:lnTo>
                      <a:pt x="1550" y="136"/>
                    </a:lnTo>
                    <a:lnTo>
                      <a:pt x="1637" y="101"/>
                    </a:lnTo>
                    <a:lnTo>
                      <a:pt x="1602" y="68"/>
                    </a:lnTo>
                    <a:lnTo>
                      <a:pt x="1654" y="101"/>
                    </a:lnTo>
                    <a:lnTo>
                      <a:pt x="1637" y="68"/>
                    </a:lnTo>
                    <a:lnTo>
                      <a:pt x="1688" y="101"/>
                    </a:lnTo>
                    <a:lnTo>
                      <a:pt x="1654" y="35"/>
                    </a:lnTo>
                    <a:lnTo>
                      <a:pt x="1620" y="0"/>
                    </a:lnTo>
                    <a:lnTo>
                      <a:pt x="1009" y="118"/>
                    </a:lnTo>
                    <a:lnTo>
                      <a:pt x="488" y="204"/>
                    </a:lnTo>
                    <a:lnTo>
                      <a:pt x="488" y="254"/>
                    </a:lnTo>
                    <a:lnTo>
                      <a:pt x="453" y="288"/>
                    </a:lnTo>
                    <a:lnTo>
                      <a:pt x="417" y="339"/>
                    </a:lnTo>
                    <a:lnTo>
                      <a:pt x="401" y="339"/>
                    </a:lnTo>
                    <a:lnTo>
                      <a:pt x="365" y="355"/>
                    </a:lnTo>
                    <a:lnTo>
                      <a:pt x="347" y="390"/>
                    </a:lnTo>
                    <a:lnTo>
                      <a:pt x="313" y="373"/>
                    </a:lnTo>
                    <a:lnTo>
                      <a:pt x="261" y="424"/>
                    </a:lnTo>
                    <a:lnTo>
                      <a:pt x="261" y="457"/>
                    </a:lnTo>
                    <a:lnTo>
                      <a:pt x="69" y="576"/>
                    </a:lnTo>
                    <a:lnTo>
                      <a:pt x="52" y="627"/>
                    </a:lnTo>
                    <a:lnTo>
                      <a:pt x="0" y="660"/>
                    </a:lnTo>
                  </a:path>
                </a:pathLst>
              </a:custGeom>
              <a:noFill/>
              <a:ln w="23813">
                <a:solidFill>
                  <a:srgbClr val="000000"/>
                </a:solidFill>
                <a:prstDash val="solid"/>
                <a:round/>
                <a:headEnd/>
                <a:tailEnd/>
              </a:ln>
            </p:spPr>
            <p:txBody>
              <a:bodyPr/>
              <a:lstStyle/>
              <a:p>
                <a:endParaRPr lang="en-US"/>
              </a:p>
            </p:txBody>
          </p:sp>
          <p:sp>
            <p:nvSpPr>
              <p:cNvPr id="332913" name="Freeform 113"/>
              <p:cNvSpPr>
                <a:spLocks/>
              </p:cNvSpPr>
              <p:nvPr/>
            </p:nvSpPr>
            <p:spPr bwMode="auto">
              <a:xfrm>
                <a:off x="1521" y="2019"/>
                <a:ext cx="688" cy="864"/>
              </a:xfrm>
              <a:custGeom>
                <a:avLst/>
                <a:gdLst/>
                <a:ahLst/>
                <a:cxnLst>
                  <a:cxn ang="0">
                    <a:pos x="0" y="1185"/>
                  </a:cxn>
                  <a:cxn ang="0">
                    <a:pos x="88" y="1099"/>
                  </a:cxn>
                  <a:cxn ang="0">
                    <a:pos x="53" y="1031"/>
                  </a:cxn>
                  <a:cxn ang="0">
                    <a:pos x="88" y="948"/>
                  </a:cxn>
                  <a:cxn ang="0">
                    <a:pos x="156" y="777"/>
                  </a:cxn>
                  <a:cxn ang="0">
                    <a:pos x="245" y="727"/>
                  </a:cxn>
                  <a:cxn ang="0">
                    <a:pos x="192" y="676"/>
                  </a:cxn>
                  <a:cxn ang="0">
                    <a:pos x="174" y="507"/>
                  </a:cxn>
                  <a:cxn ang="0">
                    <a:pos x="192" y="219"/>
                  </a:cxn>
                  <a:cxn ang="0">
                    <a:pos x="245" y="201"/>
                  </a:cxn>
                  <a:cxn ang="0">
                    <a:pos x="331" y="253"/>
                  </a:cxn>
                  <a:cxn ang="0">
                    <a:pos x="385" y="0"/>
                  </a:cxn>
                  <a:cxn ang="0">
                    <a:pos x="1376" y="184"/>
                  </a:cxn>
                  <a:cxn ang="0">
                    <a:pos x="1186" y="1727"/>
                  </a:cxn>
                  <a:cxn ang="0">
                    <a:pos x="872" y="1674"/>
                  </a:cxn>
                  <a:cxn ang="0">
                    <a:pos x="679" y="1625"/>
                  </a:cxn>
                  <a:cxn ang="0">
                    <a:pos x="297" y="1371"/>
                  </a:cxn>
                  <a:cxn ang="0">
                    <a:pos x="0" y="1185"/>
                  </a:cxn>
                </a:cxnLst>
                <a:rect l="0" t="0" r="r" b="b"/>
                <a:pathLst>
                  <a:path w="1376" h="1727">
                    <a:moveTo>
                      <a:pt x="0" y="1185"/>
                    </a:moveTo>
                    <a:lnTo>
                      <a:pt x="88" y="1099"/>
                    </a:lnTo>
                    <a:lnTo>
                      <a:pt x="53" y="1031"/>
                    </a:lnTo>
                    <a:lnTo>
                      <a:pt x="88" y="948"/>
                    </a:lnTo>
                    <a:lnTo>
                      <a:pt x="156" y="777"/>
                    </a:lnTo>
                    <a:lnTo>
                      <a:pt x="245" y="727"/>
                    </a:lnTo>
                    <a:lnTo>
                      <a:pt x="192" y="676"/>
                    </a:lnTo>
                    <a:lnTo>
                      <a:pt x="174" y="507"/>
                    </a:lnTo>
                    <a:lnTo>
                      <a:pt x="192" y="219"/>
                    </a:lnTo>
                    <a:lnTo>
                      <a:pt x="245" y="201"/>
                    </a:lnTo>
                    <a:lnTo>
                      <a:pt x="331" y="253"/>
                    </a:lnTo>
                    <a:lnTo>
                      <a:pt x="385" y="0"/>
                    </a:lnTo>
                    <a:lnTo>
                      <a:pt x="1376" y="184"/>
                    </a:lnTo>
                    <a:lnTo>
                      <a:pt x="1186" y="1727"/>
                    </a:lnTo>
                    <a:lnTo>
                      <a:pt x="872" y="1674"/>
                    </a:lnTo>
                    <a:lnTo>
                      <a:pt x="679" y="1625"/>
                    </a:lnTo>
                    <a:lnTo>
                      <a:pt x="297" y="1371"/>
                    </a:lnTo>
                    <a:lnTo>
                      <a:pt x="0" y="1185"/>
                    </a:lnTo>
                    <a:close/>
                  </a:path>
                </a:pathLst>
              </a:custGeom>
              <a:noFill/>
              <a:ln w="9525">
                <a:noFill/>
                <a:round/>
                <a:headEnd/>
                <a:tailEnd/>
              </a:ln>
            </p:spPr>
            <p:txBody>
              <a:bodyPr/>
              <a:lstStyle/>
              <a:p>
                <a:endParaRPr lang="en-US"/>
              </a:p>
            </p:txBody>
          </p:sp>
          <p:sp>
            <p:nvSpPr>
              <p:cNvPr id="332914" name="Freeform 114"/>
              <p:cNvSpPr>
                <a:spLocks/>
              </p:cNvSpPr>
              <p:nvPr/>
            </p:nvSpPr>
            <p:spPr bwMode="auto">
              <a:xfrm>
                <a:off x="1521" y="2019"/>
                <a:ext cx="688" cy="864"/>
              </a:xfrm>
              <a:custGeom>
                <a:avLst/>
                <a:gdLst/>
                <a:ahLst/>
                <a:cxnLst>
                  <a:cxn ang="0">
                    <a:pos x="0" y="1185"/>
                  </a:cxn>
                  <a:cxn ang="0">
                    <a:pos x="88" y="1099"/>
                  </a:cxn>
                  <a:cxn ang="0">
                    <a:pos x="53" y="1031"/>
                  </a:cxn>
                  <a:cxn ang="0">
                    <a:pos x="88" y="948"/>
                  </a:cxn>
                  <a:cxn ang="0">
                    <a:pos x="156" y="777"/>
                  </a:cxn>
                  <a:cxn ang="0">
                    <a:pos x="245" y="727"/>
                  </a:cxn>
                  <a:cxn ang="0">
                    <a:pos x="192" y="676"/>
                  </a:cxn>
                  <a:cxn ang="0">
                    <a:pos x="174" y="507"/>
                  </a:cxn>
                  <a:cxn ang="0">
                    <a:pos x="192" y="219"/>
                  </a:cxn>
                  <a:cxn ang="0">
                    <a:pos x="245" y="201"/>
                  </a:cxn>
                  <a:cxn ang="0">
                    <a:pos x="331" y="253"/>
                  </a:cxn>
                  <a:cxn ang="0">
                    <a:pos x="385" y="0"/>
                  </a:cxn>
                  <a:cxn ang="0">
                    <a:pos x="1376" y="184"/>
                  </a:cxn>
                  <a:cxn ang="0">
                    <a:pos x="1186" y="1727"/>
                  </a:cxn>
                  <a:cxn ang="0">
                    <a:pos x="872" y="1674"/>
                  </a:cxn>
                  <a:cxn ang="0">
                    <a:pos x="679" y="1625"/>
                  </a:cxn>
                  <a:cxn ang="0">
                    <a:pos x="297" y="1371"/>
                  </a:cxn>
                  <a:cxn ang="0">
                    <a:pos x="0" y="1185"/>
                  </a:cxn>
                </a:cxnLst>
                <a:rect l="0" t="0" r="r" b="b"/>
                <a:pathLst>
                  <a:path w="1376" h="1727">
                    <a:moveTo>
                      <a:pt x="0" y="1185"/>
                    </a:moveTo>
                    <a:lnTo>
                      <a:pt x="88" y="1099"/>
                    </a:lnTo>
                    <a:lnTo>
                      <a:pt x="53" y="1031"/>
                    </a:lnTo>
                    <a:lnTo>
                      <a:pt x="88" y="948"/>
                    </a:lnTo>
                    <a:lnTo>
                      <a:pt x="156" y="777"/>
                    </a:lnTo>
                    <a:lnTo>
                      <a:pt x="245" y="727"/>
                    </a:lnTo>
                    <a:lnTo>
                      <a:pt x="192" y="676"/>
                    </a:lnTo>
                    <a:lnTo>
                      <a:pt x="174" y="507"/>
                    </a:lnTo>
                    <a:lnTo>
                      <a:pt x="192" y="219"/>
                    </a:lnTo>
                    <a:lnTo>
                      <a:pt x="245" y="201"/>
                    </a:lnTo>
                    <a:lnTo>
                      <a:pt x="331" y="253"/>
                    </a:lnTo>
                    <a:lnTo>
                      <a:pt x="385" y="0"/>
                    </a:lnTo>
                    <a:lnTo>
                      <a:pt x="1376" y="184"/>
                    </a:lnTo>
                    <a:lnTo>
                      <a:pt x="1186" y="1727"/>
                    </a:lnTo>
                    <a:lnTo>
                      <a:pt x="872" y="1674"/>
                    </a:lnTo>
                    <a:lnTo>
                      <a:pt x="679" y="1625"/>
                    </a:lnTo>
                    <a:lnTo>
                      <a:pt x="297" y="1371"/>
                    </a:lnTo>
                    <a:lnTo>
                      <a:pt x="0" y="1185"/>
                    </a:lnTo>
                  </a:path>
                </a:pathLst>
              </a:custGeom>
              <a:noFill/>
              <a:ln w="23813">
                <a:solidFill>
                  <a:srgbClr val="000000"/>
                </a:solidFill>
                <a:prstDash val="solid"/>
                <a:round/>
                <a:headEnd/>
                <a:tailEnd/>
              </a:ln>
            </p:spPr>
            <p:txBody>
              <a:bodyPr/>
              <a:lstStyle/>
              <a:p>
                <a:endParaRPr lang="en-US"/>
              </a:p>
            </p:txBody>
          </p:sp>
          <p:sp>
            <p:nvSpPr>
              <p:cNvPr id="332915" name="Freeform 115"/>
              <p:cNvSpPr>
                <a:spLocks/>
              </p:cNvSpPr>
              <p:nvPr/>
            </p:nvSpPr>
            <p:spPr bwMode="auto">
              <a:xfrm>
                <a:off x="4438" y="2958"/>
                <a:ext cx="915" cy="754"/>
              </a:xfrm>
              <a:custGeom>
                <a:avLst/>
                <a:gdLst/>
                <a:ahLst/>
                <a:cxnLst>
                  <a:cxn ang="0">
                    <a:pos x="0" y="135"/>
                  </a:cxn>
                  <a:cxn ang="0">
                    <a:pos x="34" y="219"/>
                  </a:cxn>
                  <a:cxn ang="0">
                    <a:pos x="34" y="287"/>
                  </a:cxn>
                  <a:cxn ang="0">
                    <a:pos x="105" y="237"/>
                  </a:cxn>
                  <a:cxn ang="0">
                    <a:pos x="123" y="237"/>
                  </a:cxn>
                  <a:cxn ang="0">
                    <a:pos x="157" y="219"/>
                  </a:cxn>
                  <a:cxn ang="0">
                    <a:pos x="226" y="237"/>
                  </a:cxn>
                  <a:cxn ang="0">
                    <a:pos x="261" y="219"/>
                  </a:cxn>
                  <a:cxn ang="0">
                    <a:pos x="330" y="219"/>
                  </a:cxn>
                  <a:cxn ang="0">
                    <a:pos x="279" y="237"/>
                  </a:cxn>
                  <a:cxn ang="0">
                    <a:pos x="418" y="287"/>
                  </a:cxn>
                  <a:cxn ang="0">
                    <a:pos x="435" y="287"/>
                  </a:cxn>
                  <a:cxn ang="0">
                    <a:pos x="435" y="304"/>
                  </a:cxn>
                  <a:cxn ang="0">
                    <a:pos x="523" y="373"/>
                  </a:cxn>
                  <a:cxn ang="0">
                    <a:pos x="505" y="355"/>
                  </a:cxn>
                  <a:cxn ang="0">
                    <a:pos x="557" y="388"/>
                  </a:cxn>
                  <a:cxn ang="0">
                    <a:pos x="627" y="355"/>
                  </a:cxn>
                  <a:cxn ang="0">
                    <a:pos x="696" y="321"/>
                  </a:cxn>
                  <a:cxn ang="0">
                    <a:pos x="715" y="304"/>
                  </a:cxn>
                  <a:cxn ang="0">
                    <a:pos x="819" y="254"/>
                  </a:cxn>
                  <a:cxn ang="0">
                    <a:pos x="922" y="337"/>
                  </a:cxn>
                  <a:cxn ang="0">
                    <a:pos x="957" y="406"/>
                  </a:cxn>
                  <a:cxn ang="0">
                    <a:pos x="1028" y="456"/>
                  </a:cxn>
                  <a:cxn ang="0">
                    <a:pos x="1097" y="473"/>
                  </a:cxn>
                  <a:cxn ang="0">
                    <a:pos x="1167" y="591"/>
                  </a:cxn>
                  <a:cxn ang="0">
                    <a:pos x="1150" y="847"/>
                  </a:cxn>
                  <a:cxn ang="0">
                    <a:pos x="1184" y="829"/>
                  </a:cxn>
                  <a:cxn ang="0">
                    <a:pos x="1167" y="779"/>
                  </a:cxn>
                  <a:cxn ang="0">
                    <a:pos x="1201" y="796"/>
                  </a:cxn>
                  <a:cxn ang="0">
                    <a:pos x="1219" y="796"/>
                  </a:cxn>
                  <a:cxn ang="0">
                    <a:pos x="1184" y="915"/>
                  </a:cxn>
                  <a:cxn ang="0">
                    <a:pos x="1219" y="947"/>
                  </a:cxn>
                  <a:cxn ang="0">
                    <a:pos x="1287" y="1066"/>
                  </a:cxn>
                  <a:cxn ang="0">
                    <a:pos x="1323" y="1101"/>
                  </a:cxn>
                  <a:cxn ang="0">
                    <a:pos x="1323" y="1049"/>
                  </a:cxn>
                  <a:cxn ang="0">
                    <a:pos x="1341" y="1066"/>
                  </a:cxn>
                  <a:cxn ang="0">
                    <a:pos x="1360" y="1150"/>
                  </a:cxn>
                  <a:cxn ang="0">
                    <a:pos x="1428" y="1219"/>
                  </a:cxn>
                  <a:cxn ang="0">
                    <a:pos x="1498" y="1320"/>
                  </a:cxn>
                  <a:cxn ang="0">
                    <a:pos x="1619" y="1440"/>
                  </a:cxn>
                  <a:cxn ang="0">
                    <a:pos x="1673" y="1473"/>
                  </a:cxn>
                  <a:cxn ang="0">
                    <a:pos x="1619" y="1456"/>
                  </a:cxn>
                  <a:cxn ang="0">
                    <a:pos x="1690" y="1489"/>
                  </a:cxn>
                  <a:cxn ang="0">
                    <a:pos x="1742" y="1456"/>
                  </a:cxn>
                  <a:cxn ang="0">
                    <a:pos x="1810" y="1422"/>
                  </a:cxn>
                  <a:cxn ang="0">
                    <a:pos x="1810" y="1286"/>
                  </a:cxn>
                  <a:cxn ang="0">
                    <a:pos x="1810" y="1049"/>
                  </a:cxn>
                  <a:cxn ang="0">
                    <a:pos x="1601" y="627"/>
                  </a:cxn>
                  <a:cxn ang="0">
                    <a:pos x="1567" y="524"/>
                  </a:cxn>
                  <a:cxn ang="0">
                    <a:pos x="1360" y="49"/>
                  </a:cxn>
                  <a:cxn ang="0">
                    <a:pos x="1323" y="17"/>
                  </a:cxn>
                  <a:cxn ang="0">
                    <a:pos x="1219" y="17"/>
                  </a:cxn>
                  <a:cxn ang="0">
                    <a:pos x="1184" y="118"/>
                  </a:cxn>
                  <a:cxn ang="0">
                    <a:pos x="609" y="118"/>
                  </a:cxn>
                  <a:cxn ang="0">
                    <a:pos x="0" y="101"/>
                  </a:cxn>
                </a:cxnLst>
                <a:rect l="0" t="0" r="r" b="b"/>
                <a:pathLst>
                  <a:path w="1829" h="1507">
                    <a:moveTo>
                      <a:pt x="0" y="101"/>
                    </a:moveTo>
                    <a:lnTo>
                      <a:pt x="0" y="135"/>
                    </a:lnTo>
                    <a:lnTo>
                      <a:pt x="51" y="185"/>
                    </a:lnTo>
                    <a:lnTo>
                      <a:pt x="34" y="219"/>
                    </a:lnTo>
                    <a:lnTo>
                      <a:pt x="51" y="254"/>
                    </a:lnTo>
                    <a:lnTo>
                      <a:pt x="34" y="287"/>
                    </a:lnTo>
                    <a:lnTo>
                      <a:pt x="69" y="270"/>
                    </a:lnTo>
                    <a:lnTo>
                      <a:pt x="105" y="237"/>
                    </a:lnTo>
                    <a:lnTo>
                      <a:pt x="105" y="203"/>
                    </a:lnTo>
                    <a:lnTo>
                      <a:pt x="123" y="237"/>
                    </a:lnTo>
                    <a:lnTo>
                      <a:pt x="140" y="203"/>
                    </a:lnTo>
                    <a:lnTo>
                      <a:pt x="157" y="219"/>
                    </a:lnTo>
                    <a:lnTo>
                      <a:pt x="105" y="254"/>
                    </a:lnTo>
                    <a:lnTo>
                      <a:pt x="226" y="237"/>
                    </a:lnTo>
                    <a:lnTo>
                      <a:pt x="261" y="203"/>
                    </a:lnTo>
                    <a:lnTo>
                      <a:pt x="261" y="219"/>
                    </a:lnTo>
                    <a:lnTo>
                      <a:pt x="314" y="203"/>
                    </a:lnTo>
                    <a:lnTo>
                      <a:pt x="330" y="219"/>
                    </a:lnTo>
                    <a:lnTo>
                      <a:pt x="261" y="237"/>
                    </a:lnTo>
                    <a:lnTo>
                      <a:pt x="279" y="237"/>
                    </a:lnTo>
                    <a:lnTo>
                      <a:pt x="364" y="254"/>
                    </a:lnTo>
                    <a:lnTo>
                      <a:pt x="418" y="287"/>
                    </a:lnTo>
                    <a:lnTo>
                      <a:pt x="418" y="254"/>
                    </a:lnTo>
                    <a:lnTo>
                      <a:pt x="435" y="287"/>
                    </a:lnTo>
                    <a:lnTo>
                      <a:pt x="471" y="287"/>
                    </a:lnTo>
                    <a:lnTo>
                      <a:pt x="435" y="304"/>
                    </a:lnTo>
                    <a:lnTo>
                      <a:pt x="505" y="337"/>
                    </a:lnTo>
                    <a:lnTo>
                      <a:pt x="523" y="373"/>
                    </a:lnTo>
                    <a:lnTo>
                      <a:pt x="523" y="406"/>
                    </a:lnTo>
                    <a:lnTo>
                      <a:pt x="505" y="355"/>
                    </a:lnTo>
                    <a:lnTo>
                      <a:pt x="523" y="406"/>
                    </a:lnTo>
                    <a:lnTo>
                      <a:pt x="557" y="388"/>
                    </a:lnTo>
                    <a:lnTo>
                      <a:pt x="592" y="388"/>
                    </a:lnTo>
                    <a:lnTo>
                      <a:pt x="627" y="355"/>
                    </a:lnTo>
                    <a:lnTo>
                      <a:pt x="627" y="373"/>
                    </a:lnTo>
                    <a:lnTo>
                      <a:pt x="696" y="321"/>
                    </a:lnTo>
                    <a:lnTo>
                      <a:pt x="731" y="321"/>
                    </a:lnTo>
                    <a:lnTo>
                      <a:pt x="715" y="304"/>
                    </a:lnTo>
                    <a:lnTo>
                      <a:pt x="749" y="254"/>
                    </a:lnTo>
                    <a:lnTo>
                      <a:pt x="819" y="254"/>
                    </a:lnTo>
                    <a:lnTo>
                      <a:pt x="887" y="304"/>
                    </a:lnTo>
                    <a:lnTo>
                      <a:pt x="922" y="337"/>
                    </a:lnTo>
                    <a:lnTo>
                      <a:pt x="957" y="355"/>
                    </a:lnTo>
                    <a:lnTo>
                      <a:pt x="957" y="406"/>
                    </a:lnTo>
                    <a:lnTo>
                      <a:pt x="1009" y="423"/>
                    </a:lnTo>
                    <a:lnTo>
                      <a:pt x="1028" y="456"/>
                    </a:lnTo>
                    <a:lnTo>
                      <a:pt x="1045" y="473"/>
                    </a:lnTo>
                    <a:lnTo>
                      <a:pt x="1097" y="473"/>
                    </a:lnTo>
                    <a:lnTo>
                      <a:pt x="1132" y="524"/>
                    </a:lnTo>
                    <a:lnTo>
                      <a:pt x="1167" y="591"/>
                    </a:lnTo>
                    <a:lnTo>
                      <a:pt x="1132" y="745"/>
                    </a:lnTo>
                    <a:lnTo>
                      <a:pt x="1150" y="847"/>
                    </a:lnTo>
                    <a:lnTo>
                      <a:pt x="1184" y="863"/>
                    </a:lnTo>
                    <a:lnTo>
                      <a:pt x="1184" y="829"/>
                    </a:lnTo>
                    <a:lnTo>
                      <a:pt x="1167" y="811"/>
                    </a:lnTo>
                    <a:lnTo>
                      <a:pt x="1167" y="779"/>
                    </a:lnTo>
                    <a:lnTo>
                      <a:pt x="1184" y="796"/>
                    </a:lnTo>
                    <a:lnTo>
                      <a:pt x="1201" y="796"/>
                    </a:lnTo>
                    <a:lnTo>
                      <a:pt x="1219" y="829"/>
                    </a:lnTo>
                    <a:lnTo>
                      <a:pt x="1219" y="796"/>
                    </a:lnTo>
                    <a:lnTo>
                      <a:pt x="1237" y="829"/>
                    </a:lnTo>
                    <a:lnTo>
                      <a:pt x="1184" y="915"/>
                    </a:lnTo>
                    <a:lnTo>
                      <a:pt x="1184" y="931"/>
                    </a:lnTo>
                    <a:lnTo>
                      <a:pt x="1219" y="947"/>
                    </a:lnTo>
                    <a:lnTo>
                      <a:pt x="1253" y="1033"/>
                    </a:lnTo>
                    <a:lnTo>
                      <a:pt x="1287" y="1066"/>
                    </a:lnTo>
                    <a:lnTo>
                      <a:pt x="1306" y="1101"/>
                    </a:lnTo>
                    <a:lnTo>
                      <a:pt x="1323" y="1101"/>
                    </a:lnTo>
                    <a:lnTo>
                      <a:pt x="1306" y="1049"/>
                    </a:lnTo>
                    <a:lnTo>
                      <a:pt x="1323" y="1049"/>
                    </a:lnTo>
                    <a:lnTo>
                      <a:pt x="1360" y="1049"/>
                    </a:lnTo>
                    <a:lnTo>
                      <a:pt x="1341" y="1066"/>
                    </a:lnTo>
                    <a:lnTo>
                      <a:pt x="1360" y="1101"/>
                    </a:lnTo>
                    <a:lnTo>
                      <a:pt x="1360" y="1150"/>
                    </a:lnTo>
                    <a:lnTo>
                      <a:pt x="1410" y="1185"/>
                    </a:lnTo>
                    <a:lnTo>
                      <a:pt x="1428" y="1219"/>
                    </a:lnTo>
                    <a:lnTo>
                      <a:pt x="1463" y="1320"/>
                    </a:lnTo>
                    <a:lnTo>
                      <a:pt x="1498" y="1320"/>
                    </a:lnTo>
                    <a:lnTo>
                      <a:pt x="1550" y="1338"/>
                    </a:lnTo>
                    <a:lnTo>
                      <a:pt x="1619" y="1440"/>
                    </a:lnTo>
                    <a:lnTo>
                      <a:pt x="1673" y="1456"/>
                    </a:lnTo>
                    <a:lnTo>
                      <a:pt x="1673" y="1473"/>
                    </a:lnTo>
                    <a:lnTo>
                      <a:pt x="1654" y="1489"/>
                    </a:lnTo>
                    <a:lnTo>
                      <a:pt x="1619" y="1456"/>
                    </a:lnTo>
                    <a:lnTo>
                      <a:pt x="1619" y="1507"/>
                    </a:lnTo>
                    <a:lnTo>
                      <a:pt x="1690" y="1489"/>
                    </a:lnTo>
                    <a:lnTo>
                      <a:pt x="1724" y="1489"/>
                    </a:lnTo>
                    <a:lnTo>
                      <a:pt x="1742" y="1456"/>
                    </a:lnTo>
                    <a:lnTo>
                      <a:pt x="1776" y="1456"/>
                    </a:lnTo>
                    <a:lnTo>
                      <a:pt x="1810" y="1422"/>
                    </a:lnTo>
                    <a:lnTo>
                      <a:pt x="1794" y="1354"/>
                    </a:lnTo>
                    <a:lnTo>
                      <a:pt x="1810" y="1286"/>
                    </a:lnTo>
                    <a:lnTo>
                      <a:pt x="1829" y="1286"/>
                    </a:lnTo>
                    <a:lnTo>
                      <a:pt x="1810" y="1049"/>
                    </a:lnTo>
                    <a:lnTo>
                      <a:pt x="1794" y="981"/>
                    </a:lnTo>
                    <a:lnTo>
                      <a:pt x="1601" y="627"/>
                    </a:lnTo>
                    <a:lnTo>
                      <a:pt x="1550" y="524"/>
                    </a:lnTo>
                    <a:lnTo>
                      <a:pt x="1567" y="524"/>
                    </a:lnTo>
                    <a:lnTo>
                      <a:pt x="1445" y="287"/>
                    </a:lnTo>
                    <a:lnTo>
                      <a:pt x="1360" y="49"/>
                    </a:lnTo>
                    <a:lnTo>
                      <a:pt x="1341" y="17"/>
                    </a:lnTo>
                    <a:lnTo>
                      <a:pt x="1323" y="17"/>
                    </a:lnTo>
                    <a:lnTo>
                      <a:pt x="1237" y="0"/>
                    </a:lnTo>
                    <a:lnTo>
                      <a:pt x="1219" y="17"/>
                    </a:lnTo>
                    <a:lnTo>
                      <a:pt x="1237" y="135"/>
                    </a:lnTo>
                    <a:lnTo>
                      <a:pt x="1184" y="118"/>
                    </a:lnTo>
                    <a:lnTo>
                      <a:pt x="1184" y="85"/>
                    </a:lnTo>
                    <a:lnTo>
                      <a:pt x="609" y="118"/>
                    </a:lnTo>
                    <a:lnTo>
                      <a:pt x="557" y="33"/>
                    </a:lnTo>
                    <a:lnTo>
                      <a:pt x="0" y="101"/>
                    </a:lnTo>
                    <a:close/>
                  </a:path>
                </a:pathLst>
              </a:custGeom>
              <a:noFill/>
              <a:ln w="9525">
                <a:noFill/>
                <a:round/>
                <a:headEnd/>
                <a:tailEnd/>
              </a:ln>
            </p:spPr>
            <p:txBody>
              <a:bodyPr/>
              <a:lstStyle/>
              <a:p>
                <a:endParaRPr lang="en-US"/>
              </a:p>
            </p:txBody>
          </p:sp>
          <p:sp>
            <p:nvSpPr>
              <p:cNvPr id="332916" name="Freeform 116"/>
              <p:cNvSpPr>
                <a:spLocks/>
              </p:cNvSpPr>
              <p:nvPr/>
            </p:nvSpPr>
            <p:spPr bwMode="auto">
              <a:xfrm>
                <a:off x="4438" y="2958"/>
                <a:ext cx="915" cy="754"/>
              </a:xfrm>
              <a:custGeom>
                <a:avLst/>
                <a:gdLst/>
                <a:ahLst/>
                <a:cxnLst>
                  <a:cxn ang="0">
                    <a:pos x="0" y="135"/>
                  </a:cxn>
                  <a:cxn ang="0">
                    <a:pos x="34" y="219"/>
                  </a:cxn>
                  <a:cxn ang="0">
                    <a:pos x="34" y="287"/>
                  </a:cxn>
                  <a:cxn ang="0">
                    <a:pos x="105" y="237"/>
                  </a:cxn>
                  <a:cxn ang="0">
                    <a:pos x="123" y="237"/>
                  </a:cxn>
                  <a:cxn ang="0">
                    <a:pos x="157" y="219"/>
                  </a:cxn>
                  <a:cxn ang="0">
                    <a:pos x="226" y="237"/>
                  </a:cxn>
                  <a:cxn ang="0">
                    <a:pos x="261" y="219"/>
                  </a:cxn>
                  <a:cxn ang="0">
                    <a:pos x="330" y="219"/>
                  </a:cxn>
                  <a:cxn ang="0">
                    <a:pos x="279" y="237"/>
                  </a:cxn>
                  <a:cxn ang="0">
                    <a:pos x="418" y="287"/>
                  </a:cxn>
                  <a:cxn ang="0">
                    <a:pos x="435" y="287"/>
                  </a:cxn>
                  <a:cxn ang="0">
                    <a:pos x="435" y="304"/>
                  </a:cxn>
                  <a:cxn ang="0">
                    <a:pos x="523" y="373"/>
                  </a:cxn>
                  <a:cxn ang="0">
                    <a:pos x="505" y="355"/>
                  </a:cxn>
                  <a:cxn ang="0">
                    <a:pos x="557" y="388"/>
                  </a:cxn>
                  <a:cxn ang="0">
                    <a:pos x="627" y="355"/>
                  </a:cxn>
                  <a:cxn ang="0">
                    <a:pos x="696" y="321"/>
                  </a:cxn>
                  <a:cxn ang="0">
                    <a:pos x="715" y="304"/>
                  </a:cxn>
                  <a:cxn ang="0">
                    <a:pos x="819" y="254"/>
                  </a:cxn>
                  <a:cxn ang="0">
                    <a:pos x="922" y="337"/>
                  </a:cxn>
                  <a:cxn ang="0">
                    <a:pos x="957" y="406"/>
                  </a:cxn>
                  <a:cxn ang="0">
                    <a:pos x="1028" y="456"/>
                  </a:cxn>
                  <a:cxn ang="0">
                    <a:pos x="1097" y="473"/>
                  </a:cxn>
                  <a:cxn ang="0">
                    <a:pos x="1167" y="591"/>
                  </a:cxn>
                  <a:cxn ang="0">
                    <a:pos x="1150" y="847"/>
                  </a:cxn>
                  <a:cxn ang="0">
                    <a:pos x="1184" y="829"/>
                  </a:cxn>
                  <a:cxn ang="0">
                    <a:pos x="1167" y="779"/>
                  </a:cxn>
                  <a:cxn ang="0">
                    <a:pos x="1201" y="796"/>
                  </a:cxn>
                  <a:cxn ang="0">
                    <a:pos x="1219" y="796"/>
                  </a:cxn>
                  <a:cxn ang="0">
                    <a:pos x="1184" y="915"/>
                  </a:cxn>
                  <a:cxn ang="0">
                    <a:pos x="1219" y="947"/>
                  </a:cxn>
                  <a:cxn ang="0">
                    <a:pos x="1287" y="1066"/>
                  </a:cxn>
                  <a:cxn ang="0">
                    <a:pos x="1323" y="1101"/>
                  </a:cxn>
                  <a:cxn ang="0">
                    <a:pos x="1323" y="1049"/>
                  </a:cxn>
                  <a:cxn ang="0">
                    <a:pos x="1341" y="1066"/>
                  </a:cxn>
                  <a:cxn ang="0">
                    <a:pos x="1360" y="1150"/>
                  </a:cxn>
                  <a:cxn ang="0">
                    <a:pos x="1428" y="1219"/>
                  </a:cxn>
                  <a:cxn ang="0">
                    <a:pos x="1498" y="1320"/>
                  </a:cxn>
                  <a:cxn ang="0">
                    <a:pos x="1619" y="1440"/>
                  </a:cxn>
                  <a:cxn ang="0">
                    <a:pos x="1673" y="1473"/>
                  </a:cxn>
                  <a:cxn ang="0">
                    <a:pos x="1619" y="1456"/>
                  </a:cxn>
                  <a:cxn ang="0">
                    <a:pos x="1690" y="1489"/>
                  </a:cxn>
                  <a:cxn ang="0">
                    <a:pos x="1742" y="1456"/>
                  </a:cxn>
                  <a:cxn ang="0">
                    <a:pos x="1810" y="1422"/>
                  </a:cxn>
                  <a:cxn ang="0">
                    <a:pos x="1810" y="1286"/>
                  </a:cxn>
                  <a:cxn ang="0">
                    <a:pos x="1810" y="1049"/>
                  </a:cxn>
                  <a:cxn ang="0">
                    <a:pos x="1601" y="627"/>
                  </a:cxn>
                  <a:cxn ang="0">
                    <a:pos x="1567" y="524"/>
                  </a:cxn>
                  <a:cxn ang="0">
                    <a:pos x="1360" y="49"/>
                  </a:cxn>
                  <a:cxn ang="0">
                    <a:pos x="1323" y="17"/>
                  </a:cxn>
                  <a:cxn ang="0">
                    <a:pos x="1219" y="17"/>
                  </a:cxn>
                  <a:cxn ang="0">
                    <a:pos x="1184" y="118"/>
                  </a:cxn>
                  <a:cxn ang="0">
                    <a:pos x="609" y="118"/>
                  </a:cxn>
                  <a:cxn ang="0">
                    <a:pos x="0" y="101"/>
                  </a:cxn>
                </a:cxnLst>
                <a:rect l="0" t="0" r="r" b="b"/>
                <a:pathLst>
                  <a:path w="1829" h="1507">
                    <a:moveTo>
                      <a:pt x="0" y="101"/>
                    </a:moveTo>
                    <a:lnTo>
                      <a:pt x="0" y="135"/>
                    </a:lnTo>
                    <a:lnTo>
                      <a:pt x="51" y="185"/>
                    </a:lnTo>
                    <a:lnTo>
                      <a:pt x="34" y="219"/>
                    </a:lnTo>
                    <a:lnTo>
                      <a:pt x="51" y="254"/>
                    </a:lnTo>
                    <a:lnTo>
                      <a:pt x="34" y="287"/>
                    </a:lnTo>
                    <a:lnTo>
                      <a:pt x="69" y="270"/>
                    </a:lnTo>
                    <a:lnTo>
                      <a:pt x="105" y="237"/>
                    </a:lnTo>
                    <a:lnTo>
                      <a:pt x="105" y="203"/>
                    </a:lnTo>
                    <a:lnTo>
                      <a:pt x="123" y="237"/>
                    </a:lnTo>
                    <a:lnTo>
                      <a:pt x="140" y="203"/>
                    </a:lnTo>
                    <a:lnTo>
                      <a:pt x="157" y="219"/>
                    </a:lnTo>
                    <a:lnTo>
                      <a:pt x="105" y="254"/>
                    </a:lnTo>
                    <a:lnTo>
                      <a:pt x="226" y="237"/>
                    </a:lnTo>
                    <a:lnTo>
                      <a:pt x="261" y="203"/>
                    </a:lnTo>
                    <a:lnTo>
                      <a:pt x="261" y="219"/>
                    </a:lnTo>
                    <a:lnTo>
                      <a:pt x="314" y="203"/>
                    </a:lnTo>
                    <a:lnTo>
                      <a:pt x="330" y="219"/>
                    </a:lnTo>
                    <a:lnTo>
                      <a:pt x="261" y="237"/>
                    </a:lnTo>
                    <a:lnTo>
                      <a:pt x="279" y="237"/>
                    </a:lnTo>
                    <a:lnTo>
                      <a:pt x="364" y="254"/>
                    </a:lnTo>
                    <a:lnTo>
                      <a:pt x="418" y="287"/>
                    </a:lnTo>
                    <a:lnTo>
                      <a:pt x="418" y="254"/>
                    </a:lnTo>
                    <a:lnTo>
                      <a:pt x="435" y="287"/>
                    </a:lnTo>
                    <a:lnTo>
                      <a:pt x="471" y="287"/>
                    </a:lnTo>
                    <a:lnTo>
                      <a:pt x="435" y="304"/>
                    </a:lnTo>
                    <a:lnTo>
                      <a:pt x="505" y="337"/>
                    </a:lnTo>
                    <a:lnTo>
                      <a:pt x="523" y="373"/>
                    </a:lnTo>
                    <a:lnTo>
                      <a:pt x="523" y="406"/>
                    </a:lnTo>
                    <a:lnTo>
                      <a:pt x="505" y="355"/>
                    </a:lnTo>
                    <a:lnTo>
                      <a:pt x="523" y="406"/>
                    </a:lnTo>
                    <a:lnTo>
                      <a:pt x="557" y="388"/>
                    </a:lnTo>
                    <a:lnTo>
                      <a:pt x="592" y="388"/>
                    </a:lnTo>
                    <a:lnTo>
                      <a:pt x="627" y="355"/>
                    </a:lnTo>
                    <a:lnTo>
                      <a:pt x="627" y="373"/>
                    </a:lnTo>
                    <a:lnTo>
                      <a:pt x="696" y="321"/>
                    </a:lnTo>
                    <a:lnTo>
                      <a:pt x="731" y="321"/>
                    </a:lnTo>
                    <a:lnTo>
                      <a:pt x="715" y="304"/>
                    </a:lnTo>
                    <a:lnTo>
                      <a:pt x="749" y="254"/>
                    </a:lnTo>
                    <a:lnTo>
                      <a:pt x="819" y="254"/>
                    </a:lnTo>
                    <a:lnTo>
                      <a:pt x="887" y="304"/>
                    </a:lnTo>
                    <a:lnTo>
                      <a:pt x="922" y="337"/>
                    </a:lnTo>
                    <a:lnTo>
                      <a:pt x="957" y="355"/>
                    </a:lnTo>
                    <a:lnTo>
                      <a:pt x="957" y="406"/>
                    </a:lnTo>
                    <a:lnTo>
                      <a:pt x="1009" y="423"/>
                    </a:lnTo>
                    <a:lnTo>
                      <a:pt x="1028" y="456"/>
                    </a:lnTo>
                    <a:lnTo>
                      <a:pt x="1045" y="473"/>
                    </a:lnTo>
                    <a:lnTo>
                      <a:pt x="1097" y="473"/>
                    </a:lnTo>
                    <a:lnTo>
                      <a:pt x="1132" y="524"/>
                    </a:lnTo>
                    <a:lnTo>
                      <a:pt x="1167" y="591"/>
                    </a:lnTo>
                    <a:lnTo>
                      <a:pt x="1132" y="745"/>
                    </a:lnTo>
                    <a:lnTo>
                      <a:pt x="1150" y="847"/>
                    </a:lnTo>
                    <a:lnTo>
                      <a:pt x="1184" y="863"/>
                    </a:lnTo>
                    <a:lnTo>
                      <a:pt x="1184" y="829"/>
                    </a:lnTo>
                    <a:lnTo>
                      <a:pt x="1167" y="811"/>
                    </a:lnTo>
                    <a:lnTo>
                      <a:pt x="1167" y="779"/>
                    </a:lnTo>
                    <a:lnTo>
                      <a:pt x="1184" y="796"/>
                    </a:lnTo>
                    <a:lnTo>
                      <a:pt x="1201" y="796"/>
                    </a:lnTo>
                    <a:lnTo>
                      <a:pt x="1219" y="829"/>
                    </a:lnTo>
                    <a:lnTo>
                      <a:pt x="1219" y="796"/>
                    </a:lnTo>
                    <a:lnTo>
                      <a:pt x="1237" y="829"/>
                    </a:lnTo>
                    <a:lnTo>
                      <a:pt x="1184" y="915"/>
                    </a:lnTo>
                    <a:lnTo>
                      <a:pt x="1184" y="931"/>
                    </a:lnTo>
                    <a:lnTo>
                      <a:pt x="1219" y="947"/>
                    </a:lnTo>
                    <a:lnTo>
                      <a:pt x="1253" y="1033"/>
                    </a:lnTo>
                    <a:lnTo>
                      <a:pt x="1287" y="1066"/>
                    </a:lnTo>
                    <a:lnTo>
                      <a:pt x="1306" y="1101"/>
                    </a:lnTo>
                    <a:lnTo>
                      <a:pt x="1323" y="1101"/>
                    </a:lnTo>
                    <a:lnTo>
                      <a:pt x="1306" y="1049"/>
                    </a:lnTo>
                    <a:lnTo>
                      <a:pt x="1323" y="1049"/>
                    </a:lnTo>
                    <a:lnTo>
                      <a:pt x="1360" y="1049"/>
                    </a:lnTo>
                    <a:lnTo>
                      <a:pt x="1341" y="1066"/>
                    </a:lnTo>
                    <a:lnTo>
                      <a:pt x="1360" y="1101"/>
                    </a:lnTo>
                    <a:lnTo>
                      <a:pt x="1360" y="1150"/>
                    </a:lnTo>
                    <a:lnTo>
                      <a:pt x="1410" y="1185"/>
                    </a:lnTo>
                    <a:lnTo>
                      <a:pt x="1428" y="1219"/>
                    </a:lnTo>
                    <a:lnTo>
                      <a:pt x="1463" y="1320"/>
                    </a:lnTo>
                    <a:lnTo>
                      <a:pt x="1498" y="1320"/>
                    </a:lnTo>
                    <a:lnTo>
                      <a:pt x="1550" y="1338"/>
                    </a:lnTo>
                    <a:lnTo>
                      <a:pt x="1619" y="1440"/>
                    </a:lnTo>
                    <a:lnTo>
                      <a:pt x="1673" y="1456"/>
                    </a:lnTo>
                    <a:lnTo>
                      <a:pt x="1673" y="1473"/>
                    </a:lnTo>
                    <a:lnTo>
                      <a:pt x="1654" y="1489"/>
                    </a:lnTo>
                    <a:lnTo>
                      <a:pt x="1619" y="1456"/>
                    </a:lnTo>
                    <a:lnTo>
                      <a:pt x="1619" y="1507"/>
                    </a:lnTo>
                    <a:lnTo>
                      <a:pt x="1690" y="1489"/>
                    </a:lnTo>
                    <a:lnTo>
                      <a:pt x="1724" y="1489"/>
                    </a:lnTo>
                    <a:lnTo>
                      <a:pt x="1742" y="1456"/>
                    </a:lnTo>
                    <a:lnTo>
                      <a:pt x="1776" y="1456"/>
                    </a:lnTo>
                    <a:lnTo>
                      <a:pt x="1810" y="1422"/>
                    </a:lnTo>
                    <a:lnTo>
                      <a:pt x="1794" y="1354"/>
                    </a:lnTo>
                    <a:lnTo>
                      <a:pt x="1810" y="1286"/>
                    </a:lnTo>
                    <a:lnTo>
                      <a:pt x="1829" y="1286"/>
                    </a:lnTo>
                    <a:lnTo>
                      <a:pt x="1810" y="1049"/>
                    </a:lnTo>
                    <a:lnTo>
                      <a:pt x="1794" y="981"/>
                    </a:lnTo>
                    <a:lnTo>
                      <a:pt x="1601" y="627"/>
                    </a:lnTo>
                    <a:lnTo>
                      <a:pt x="1550" y="524"/>
                    </a:lnTo>
                    <a:lnTo>
                      <a:pt x="1567" y="524"/>
                    </a:lnTo>
                    <a:lnTo>
                      <a:pt x="1445" y="287"/>
                    </a:lnTo>
                    <a:lnTo>
                      <a:pt x="1360" y="49"/>
                    </a:lnTo>
                    <a:lnTo>
                      <a:pt x="1341" y="17"/>
                    </a:lnTo>
                    <a:lnTo>
                      <a:pt x="1323" y="17"/>
                    </a:lnTo>
                    <a:lnTo>
                      <a:pt x="1237" y="0"/>
                    </a:lnTo>
                    <a:lnTo>
                      <a:pt x="1219" y="17"/>
                    </a:lnTo>
                    <a:lnTo>
                      <a:pt x="1237" y="135"/>
                    </a:lnTo>
                    <a:lnTo>
                      <a:pt x="1184" y="118"/>
                    </a:lnTo>
                    <a:lnTo>
                      <a:pt x="1184" y="85"/>
                    </a:lnTo>
                    <a:lnTo>
                      <a:pt x="609" y="118"/>
                    </a:lnTo>
                    <a:lnTo>
                      <a:pt x="557" y="33"/>
                    </a:lnTo>
                    <a:lnTo>
                      <a:pt x="0" y="101"/>
                    </a:lnTo>
                  </a:path>
                </a:pathLst>
              </a:custGeom>
              <a:noFill/>
              <a:ln w="23813">
                <a:solidFill>
                  <a:srgbClr val="000000"/>
                </a:solidFill>
                <a:prstDash val="solid"/>
                <a:round/>
                <a:headEnd/>
                <a:tailEnd/>
              </a:ln>
            </p:spPr>
            <p:txBody>
              <a:bodyPr/>
              <a:lstStyle/>
              <a:p>
                <a:endParaRPr lang="en-US"/>
              </a:p>
            </p:txBody>
          </p:sp>
          <p:sp>
            <p:nvSpPr>
              <p:cNvPr id="332917" name="Freeform 117"/>
              <p:cNvSpPr>
                <a:spLocks/>
              </p:cNvSpPr>
              <p:nvPr/>
            </p:nvSpPr>
            <p:spPr bwMode="auto">
              <a:xfrm>
                <a:off x="5196" y="3763"/>
                <a:ext cx="43" cy="42"/>
              </a:xfrm>
              <a:custGeom>
                <a:avLst/>
                <a:gdLst/>
                <a:ahLst/>
                <a:cxnLst>
                  <a:cxn ang="0">
                    <a:pos x="0" y="84"/>
                  </a:cxn>
                  <a:cxn ang="0">
                    <a:pos x="0" y="32"/>
                  </a:cxn>
                  <a:cxn ang="0">
                    <a:pos x="34" y="32"/>
                  </a:cxn>
                  <a:cxn ang="0">
                    <a:pos x="34" y="0"/>
                  </a:cxn>
                  <a:cxn ang="0">
                    <a:pos x="85" y="32"/>
                  </a:cxn>
                  <a:cxn ang="0">
                    <a:pos x="34" y="49"/>
                  </a:cxn>
                  <a:cxn ang="0">
                    <a:pos x="16" y="49"/>
                  </a:cxn>
                  <a:cxn ang="0">
                    <a:pos x="34" y="67"/>
                  </a:cxn>
                  <a:cxn ang="0">
                    <a:pos x="0" y="84"/>
                  </a:cxn>
                </a:cxnLst>
                <a:rect l="0" t="0" r="r" b="b"/>
                <a:pathLst>
                  <a:path w="85" h="84">
                    <a:moveTo>
                      <a:pt x="0" y="84"/>
                    </a:moveTo>
                    <a:lnTo>
                      <a:pt x="0" y="32"/>
                    </a:lnTo>
                    <a:lnTo>
                      <a:pt x="34" y="32"/>
                    </a:lnTo>
                    <a:lnTo>
                      <a:pt x="34" y="0"/>
                    </a:lnTo>
                    <a:lnTo>
                      <a:pt x="85" y="32"/>
                    </a:lnTo>
                    <a:lnTo>
                      <a:pt x="34" y="49"/>
                    </a:lnTo>
                    <a:lnTo>
                      <a:pt x="16" y="49"/>
                    </a:lnTo>
                    <a:lnTo>
                      <a:pt x="34" y="67"/>
                    </a:lnTo>
                    <a:lnTo>
                      <a:pt x="0" y="84"/>
                    </a:lnTo>
                    <a:close/>
                  </a:path>
                </a:pathLst>
              </a:custGeom>
              <a:noFill/>
              <a:ln w="9525">
                <a:noFill/>
                <a:round/>
                <a:headEnd/>
                <a:tailEnd/>
              </a:ln>
            </p:spPr>
            <p:txBody>
              <a:bodyPr/>
              <a:lstStyle/>
              <a:p>
                <a:endParaRPr lang="en-US"/>
              </a:p>
            </p:txBody>
          </p:sp>
          <p:sp>
            <p:nvSpPr>
              <p:cNvPr id="332918" name="Freeform 118"/>
              <p:cNvSpPr>
                <a:spLocks/>
              </p:cNvSpPr>
              <p:nvPr/>
            </p:nvSpPr>
            <p:spPr bwMode="auto">
              <a:xfrm>
                <a:off x="5196" y="3763"/>
                <a:ext cx="43" cy="42"/>
              </a:xfrm>
              <a:custGeom>
                <a:avLst/>
                <a:gdLst/>
                <a:ahLst/>
                <a:cxnLst>
                  <a:cxn ang="0">
                    <a:pos x="0" y="84"/>
                  </a:cxn>
                  <a:cxn ang="0">
                    <a:pos x="0" y="32"/>
                  </a:cxn>
                  <a:cxn ang="0">
                    <a:pos x="34" y="32"/>
                  </a:cxn>
                  <a:cxn ang="0">
                    <a:pos x="34" y="0"/>
                  </a:cxn>
                  <a:cxn ang="0">
                    <a:pos x="85" y="32"/>
                  </a:cxn>
                  <a:cxn ang="0">
                    <a:pos x="34" y="49"/>
                  </a:cxn>
                  <a:cxn ang="0">
                    <a:pos x="16" y="49"/>
                  </a:cxn>
                  <a:cxn ang="0">
                    <a:pos x="34" y="67"/>
                  </a:cxn>
                  <a:cxn ang="0">
                    <a:pos x="0" y="84"/>
                  </a:cxn>
                </a:cxnLst>
                <a:rect l="0" t="0" r="r" b="b"/>
                <a:pathLst>
                  <a:path w="85" h="84">
                    <a:moveTo>
                      <a:pt x="0" y="84"/>
                    </a:moveTo>
                    <a:lnTo>
                      <a:pt x="0" y="32"/>
                    </a:lnTo>
                    <a:lnTo>
                      <a:pt x="34" y="32"/>
                    </a:lnTo>
                    <a:lnTo>
                      <a:pt x="34" y="0"/>
                    </a:lnTo>
                    <a:lnTo>
                      <a:pt x="85" y="32"/>
                    </a:lnTo>
                    <a:lnTo>
                      <a:pt x="34" y="49"/>
                    </a:lnTo>
                    <a:lnTo>
                      <a:pt x="16" y="49"/>
                    </a:lnTo>
                    <a:lnTo>
                      <a:pt x="34" y="67"/>
                    </a:lnTo>
                    <a:lnTo>
                      <a:pt x="0" y="84"/>
                    </a:lnTo>
                  </a:path>
                </a:pathLst>
              </a:custGeom>
              <a:noFill/>
              <a:ln w="23813">
                <a:solidFill>
                  <a:srgbClr val="000000"/>
                </a:solidFill>
                <a:prstDash val="solid"/>
                <a:round/>
                <a:headEnd/>
                <a:tailEnd/>
              </a:ln>
            </p:spPr>
            <p:txBody>
              <a:bodyPr/>
              <a:lstStyle/>
              <a:p>
                <a:endParaRPr lang="en-US"/>
              </a:p>
            </p:txBody>
          </p:sp>
          <p:sp>
            <p:nvSpPr>
              <p:cNvPr id="332919" name="Freeform 119"/>
              <p:cNvSpPr>
                <a:spLocks/>
              </p:cNvSpPr>
              <p:nvPr/>
            </p:nvSpPr>
            <p:spPr bwMode="auto">
              <a:xfrm>
                <a:off x="5266" y="3746"/>
                <a:ext cx="35" cy="25"/>
              </a:xfrm>
              <a:custGeom>
                <a:avLst/>
                <a:gdLst/>
                <a:ahLst/>
                <a:cxnLst>
                  <a:cxn ang="0">
                    <a:pos x="0" y="49"/>
                  </a:cxn>
                  <a:cxn ang="0">
                    <a:pos x="70" y="0"/>
                  </a:cxn>
                  <a:cxn ang="0">
                    <a:pos x="19" y="33"/>
                  </a:cxn>
                  <a:cxn ang="0">
                    <a:pos x="0" y="49"/>
                  </a:cxn>
                </a:cxnLst>
                <a:rect l="0" t="0" r="r" b="b"/>
                <a:pathLst>
                  <a:path w="70" h="49">
                    <a:moveTo>
                      <a:pt x="0" y="49"/>
                    </a:moveTo>
                    <a:lnTo>
                      <a:pt x="70" y="0"/>
                    </a:lnTo>
                    <a:lnTo>
                      <a:pt x="19" y="33"/>
                    </a:lnTo>
                    <a:lnTo>
                      <a:pt x="0" y="49"/>
                    </a:lnTo>
                    <a:close/>
                  </a:path>
                </a:pathLst>
              </a:custGeom>
              <a:noFill/>
              <a:ln w="9525">
                <a:noFill/>
                <a:round/>
                <a:headEnd/>
                <a:tailEnd/>
              </a:ln>
            </p:spPr>
            <p:txBody>
              <a:bodyPr/>
              <a:lstStyle/>
              <a:p>
                <a:endParaRPr lang="en-US"/>
              </a:p>
            </p:txBody>
          </p:sp>
          <p:sp>
            <p:nvSpPr>
              <p:cNvPr id="332920" name="Freeform 120"/>
              <p:cNvSpPr>
                <a:spLocks/>
              </p:cNvSpPr>
              <p:nvPr/>
            </p:nvSpPr>
            <p:spPr bwMode="auto">
              <a:xfrm>
                <a:off x="5266" y="3746"/>
                <a:ext cx="35" cy="25"/>
              </a:xfrm>
              <a:custGeom>
                <a:avLst/>
                <a:gdLst/>
                <a:ahLst/>
                <a:cxnLst>
                  <a:cxn ang="0">
                    <a:pos x="0" y="49"/>
                  </a:cxn>
                  <a:cxn ang="0">
                    <a:pos x="70" y="0"/>
                  </a:cxn>
                  <a:cxn ang="0">
                    <a:pos x="19" y="33"/>
                  </a:cxn>
                  <a:cxn ang="0">
                    <a:pos x="0" y="49"/>
                  </a:cxn>
                </a:cxnLst>
                <a:rect l="0" t="0" r="r" b="b"/>
                <a:pathLst>
                  <a:path w="70" h="49">
                    <a:moveTo>
                      <a:pt x="0" y="49"/>
                    </a:moveTo>
                    <a:lnTo>
                      <a:pt x="70" y="0"/>
                    </a:lnTo>
                    <a:lnTo>
                      <a:pt x="19" y="33"/>
                    </a:lnTo>
                    <a:lnTo>
                      <a:pt x="0" y="49"/>
                    </a:lnTo>
                  </a:path>
                </a:pathLst>
              </a:custGeom>
              <a:noFill/>
              <a:ln w="23813">
                <a:solidFill>
                  <a:srgbClr val="000000"/>
                </a:solidFill>
                <a:prstDash val="solid"/>
                <a:round/>
                <a:headEnd/>
                <a:tailEnd/>
              </a:ln>
            </p:spPr>
            <p:txBody>
              <a:bodyPr/>
              <a:lstStyle/>
              <a:p>
                <a:endParaRPr lang="en-US"/>
              </a:p>
            </p:txBody>
          </p:sp>
          <p:sp>
            <p:nvSpPr>
              <p:cNvPr id="332921" name="Freeform 121"/>
              <p:cNvSpPr>
                <a:spLocks/>
              </p:cNvSpPr>
              <p:nvPr/>
            </p:nvSpPr>
            <p:spPr bwMode="auto">
              <a:xfrm>
                <a:off x="5327" y="3670"/>
                <a:ext cx="26" cy="50"/>
              </a:xfrm>
              <a:custGeom>
                <a:avLst/>
                <a:gdLst/>
                <a:ahLst/>
                <a:cxnLst>
                  <a:cxn ang="0">
                    <a:pos x="0" y="100"/>
                  </a:cxn>
                  <a:cxn ang="0">
                    <a:pos x="18" y="67"/>
                  </a:cxn>
                  <a:cxn ang="0">
                    <a:pos x="53" y="0"/>
                  </a:cxn>
                  <a:cxn ang="0">
                    <a:pos x="34" y="34"/>
                  </a:cxn>
                  <a:cxn ang="0">
                    <a:pos x="0" y="100"/>
                  </a:cxn>
                </a:cxnLst>
                <a:rect l="0" t="0" r="r" b="b"/>
                <a:pathLst>
                  <a:path w="53" h="100">
                    <a:moveTo>
                      <a:pt x="0" y="100"/>
                    </a:moveTo>
                    <a:lnTo>
                      <a:pt x="18" y="67"/>
                    </a:lnTo>
                    <a:lnTo>
                      <a:pt x="53" y="0"/>
                    </a:lnTo>
                    <a:lnTo>
                      <a:pt x="34" y="34"/>
                    </a:lnTo>
                    <a:lnTo>
                      <a:pt x="0" y="100"/>
                    </a:lnTo>
                    <a:close/>
                  </a:path>
                </a:pathLst>
              </a:custGeom>
              <a:noFill/>
              <a:ln w="9525">
                <a:noFill/>
                <a:round/>
                <a:headEnd/>
                <a:tailEnd/>
              </a:ln>
            </p:spPr>
            <p:txBody>
              <a:bodyPr/>
              <a:lstStyle/>
              <a:p>
                <a:endParaRPr lang="en-US"/>
              </a:p>
            </p:txBody>
          </p:sp>
          <p:sp>
            <p:nvSpPr>
              <p:cNvPr id="332922" name="Freeform 122"/>
              <p:cNvSpPr>
                <a:spLocks/>
              </p:cNvSpPr>
              <p:nvPr/>
            </p:nvSpPr>
            <p:spPr bwMode="auto">
              <a:xfrm>
                <a:off x="5327" y="3670"/>
                <a:ext cx="26" cy="50"/>
              </a:xfrm>
              <a:custGeom>
                <a:avLst/>
                <a:gdLst/>
                <a:ahLst/>
                <a:cxnLst>
                  <a:cxn ang="0">
                    <a:pos x="0" y="100"/>
                  </a:cxn>
                  <a:cxn ang="0">
                    <a:pos x="18" y="67"/>
                  </a:cxn>
                  <a:cxn ang="0">
                    <a:pos x="53" y="0"/>
                  </a:cxn>
                  <a:cxn ang="0">
                    <a:pos x="34" y="34"/>
                  </a:cxn>
                  <a:cxn ang="0">
                    <a:pos x="0" y="100"/>
                  </a:cxn>
                </a:cxnLst>
                <a:rect l="0" t="0" r="r" b="b"/>
                <a:pathLst>
                  <a:path w="53" h="100">
                    <a:moveTo>
                      <a:pt x="0" y="100"/>
                    </a:moveTo>
                    <a:lnTo>
                      <a:pt x="18" y="67"/>
                    </a:lnTo>
                    <a:lnTo>
                      <a:pt x="53" y="0"/>
                    </a:lnTo>
                    <a:lnTo>
                      <a:pt x="34" y="34"/>
                    </a:lnTo>
                    <a:lnTo>
                      <a:pt x="0" y="100"/>
                    </a:lnTo>
                  </a:path>
                </a:pathLst>
              </a:custGeom>
              <a:noFill/>
              <a:ln w="23813">
                <a:solidFill>
                  <a:srgbClr val="000000"/>
                </a:solidFill>
                <a:prstDash val="solid"/>
                <a:round/>
                <a:headEnd/>
                <a:tailEnd/>
              </a:ln>
            </p:spPr>
            <p:txBody>
              <a:bodyPr/>
              <a:lstStyle/>
              <a:p>
                <a:endParaRPr lang="en-US"/>
              </a:p>
            </p:txBody>
          </p:sp>
          <p:sp>
            <p:nvSpPr>
              <p:cNvPr id="332923" name="Freeform 123"/>
              <p:cNvSpPr>
                <a:spLocks/>
              </p:cNvSpPr>
              <p:nvPr/>
            </p:nvSpPr>
            <p:spPr bwMode="auto">
              <a:xfrm>
                <a:off x="4604" y="2408"/>
                <a:ext cx="549" cy="618"/>
              </a:xfrm>
              <a:custGeom>
                <a:avLst/>
                <a:gdLst/>
                <a:ahLst/>
                <a:cxnLst>
                  <a:cxn ang="0">
                    <a:pos x="0" y="68"/>
                  </a:cxn>
                  <a:cxn ang="0">
                    <a:pos x="141" y="627"/>
                  </a:cxn>
                  <a:cxn ang="0">
                    <a:pos x="193" y="728"/>
                  </a:cxn>
                  <a:cxn ang="0">
                    <a:pos x="210" y="797"/>
                  </a:cxn>
                  <a:cxn ang="0">
                    <a:pos x="193" y="848"/>
                  </a:cxn>
                  <a:cxn ang="0">
                    <a:pos x="193" y="933"/>
                  </a:cxn>
                  <a:cxn ang="0">
                    <a:pos x="227" y="1135"/>
                  </a:cxn>
                  <a:cxn ang="0">
                    <a:pos x="279" y="1220"/>
                  </a:cxn>
                  <a:cxn ang="0">
                    <a:pos x="854" y="1187"/>
                  </a:cxn>
                  <a:cxn ang="0">
                    <a:pos x="854" y="1220"/>
                  </a:cxn>
                  <a:cxn ang="0">
                    <a:pos x="907" y="1237"/>
                  </a:cxn>
                  <a:cxn ang="0">
                    <a:pos x="889" y="1119"/>
                  </a:cxn>
                  <a:cxn ang="0">
                    <a:pos x="907" y="1102"/>
                  </a:cxn>
                  <a:cxn ang="0">
                    <a:pos x="993" y="1119"/>
                  </a:cxn>
                  <a:cxn ang="0">
                    <a:pos x="1011" y="1051"/>
                  </a:cxn>
                  <a:cxn ang="0">
                    <a:pos x="993" y="1033"/>
                  </a:cxn>
                  <a:cxn ang="0">
                    <a:pos x="1011" y="1015"/>
                  </a:cxn>
                  <a:cxn ang="0">
                    <a:pos x="976" y="1000"/>
                  </a:cxn>
                  <a:cxn ang="0">
                    <a:pos x="993" y="983"/>
                  </a:cxn>
                  <a:cxn ang="0">
                    <a:pos x="993" y="950"/>
                  </a:cxn>
                  <a:cxn ang="0">
                    <a:pos x="1030" y="915"/>
                  </a:cxn>
                  <a:cxn ang="0">
                    <a:pos x="1030" y="882"/>
                  </a:cxn>
                  <a:cxn ang="0">
                    <a:pos x="1046" y="864"/>
                  </a:cxn>
                  <a:cxn ang="0">
                    <a:pos x="1046" y="831"/>
                  </a:cxn>
                  <a:cxn ang="0">
                    <a:pos x="1030" y="831"/>
                  </a:cxn>
                  <a:cxn ang="0">
                    <a:pos x="1064" y="797"/>
                  </a:cxn>
                  <a:cxn ang="0">
                    <a:pos x="1046" y="779"/>
                  </a:cxn>
                  <a:cxn ang="0">
                    <a:pos x="1064" y="779"/>
                  </a:cxn>
                  <a:cxn ang="0">
                    <a:pos x="1098" y="746"/>
                  </a:cxn>
                  <a:cxn ang="0">
                    <a:pos x="1080" y="728"/>
                  </a:cxn>
                  <a:cxn ang="0">
                    <a:pos x="1046" y="713"/>
                  </a:cxn>
                  <a:cxn ang="0">
                    <a:pos x="1030" y="679"/>
                  </a:cxn>
                  <a:cxn ang="0">
                    <a:pos x="976" y="610"/>
                  </a:cxn>
                  <a:cxn ang="0">
                    <a:pos x="957" y="594"/>
                  </a:cxn>
                  <a:cxn ang="0">
                    <a:pos x="907" y="475"/>
                  </a:cxn>
                  <a:cxn ang="0">
                    <a:pos x="837" y="441"/>
                  </a:cxn>
                  <a:cxn ang="0">
                    <a:pos x="785" y="357"/>
                  </a:cxn>
                  <a:cxn ang="0">
                    <a:pos x="663" y="254"/>
                  </a:cxn>
                  <a:cxn ang="0">
                    <a:pos x="609" y="171"/>
                  </a:cxn>
                  <a:cxn ang="0">
                    <a:pos x="472" y="85"/>
                  </a:cxn>
                  <a:cxn ang="0">
                    <a:pos x="523" y="0"/>
                  </a:cxn>
                  <a:cxn ang="0">
                    <a:pos x="262" y="18"/>
                  </a:cxn>
                  <a:cxn ang="0">
                    <a:pos x="0" y="68"/>
                  </a:cxn>
                </a:cxnLst>
                <a:rect l="0" t="0" r="r" b="b"/>
                <a:pathLst>
                  <a:path w="1098" h="1237">
                    <a:moveTo>
                      <a:pt x="0" y="68"/>
                    </a:moveTo>
                    <a:lnTo>
                      <a:pt x="141" y="627"/>
                    </a:lnTo>
                    <a:lnTo>
                      <a:pt x="193" y="728"/>
                    </a:lnTo>
                    <a:lnTo>
                      <a:pt x="210" y="797"/>
                    </a:lnTo>
                    <a:lnTo>
                      <a:pt x="193" y="848"/>
                    </a:lnTo>
                    <a:lnTo>
                      <a:pt x="193" y="933"/>
                    </a:lnTo>
                    <a:lnTo>
                      <a:pt x="227" y="1135"/>
                    </a:lnTo>
                    <a:lnTo>
                      <a:pt x="279" y="1220"/>
                    </a:lnTo>
                    <a:lnTo>
                      <a:pt x="854" y="1187"/>
                    </a:lnTo>
                    <a:lnTo>
                      <a:pt x="854" y="1220"/>
                    </a:lnTo>
                    <a:lnTo>
                      <a:pt x="907" y="1237"/>
                    </a:lnTo>
                    <a:lnTo>
                      <a:pt x="889" y="1119"/>
                    </a:lnTo>
                    <a:lnTo>
                      <a:pt x="907" y="1102"/>
                    </a:lnTo>
                    <a:lnTo>
                      <a:pt x="993" y="1119"/>
                    </a:lnTo>
                    <a:lnTo>
                      <a:pt x="1011" y="1051"/>
                    </a:lnTo>
                    <a:lnTo>
                      <a:pt x="993" y="1033"/>
                    </a:lnTo>
                    <a:lnTo>
                      <a:pt x="1011" y="1015"/>
                    </a:lnTo>
                    <a:lnTo>
                      <a:pt x="976" y="1000"/>
                    </a:lnTo>
                    <a:lnTo>
                      <a:pt x="993" y="983"/>
                    </a:lnTo>
                    <a:lnTo>
                      <a:pt x="993" y="950"/>
                    </a:lnTo>
                    <a:lnTo>
                      <a:pt x="1030" y="915"/>
                    </a:lnTo>
                    <a:lnTo>
                      <a:pt x="1030" y="882"/>
                    </a:lnTo>
                    <a:lnTo>
                      <a:pt x="1046" y="864"/>
                    </a:lnTo>
                    <a:lnTo>
                      <a:pt x="1046" y="831"/>
                    </a:lnTo>
                    <a:lnTo>
                      <a:pt x="1030" y="831"/>
                    </a:lnTo>
                    <a:lnTo>
                      <a:pt x="1064" y="797"/>
                    </a:lnTo>
                    <a:lnTo>
                      <a:pt x="1046" y="779"/>
                    </a:lnTo>
                    <a:lnTo>
                      <a:pt x="1064" y="779"/>
                    </a:lnTo>
                    <a:lnTo>
                      <a:pt x="1098" y="746"/>
                    </a:lnTo>
                    <a:lnTo>
                      <a:pt x="1080" y="728"/>
                    </a:lnTo>
                    <a:lnTo>
                      <a:pt x="1046" y="713"/>
                    </a:lnTo>
                    <a:lnTo>
                      <a:pt x="1030" y="679"/>
                    </a:lnTo>
                    <a:lnTo>
                      <a:pt x="976" y="610"/>
                    </a:lnTo>
                    <a:lnTo>
                      <a:pt x="957" y="594"/>
                    </a:lnTo>
                    <a:lnTo>
                      <a:pt x="907" y="475"/>
                    </a:lnTo>
                    <a:lnTo>
                      <a:pt x="837" y="441"/>
                    </a:lnTo>
                    <a:lnTo>
                      <a:pt x="785" y="357"/>
                    </a:lnTo>
                    <a:lnTo>
                      <a:pt x="663" y="254"/>
                    </a:lnTo>
                    <a:lnTo>
                      <a:pt x="609" y="171"/>
                    </a:lnTo>
                    <a:lnTo>
                      <a:pt x="472" y="85"/>
                    </a:lnTo>
                    <a:lnTo>
                      <a:pt x="523" y="0"/>
                    </a:lnTo>
                    <a:lnTo>
                      <a:pt x="262" y="18"/>
                    </a:lnTo>
                    <a:lnTo>
                      <a:pt x="0" y="68"/>
                    </a:lnTo>
                    <a:close/>
                  </a:path>
                </a:pathLst>
              </a:custGeom>
              <a:noFill/>
              <a:ln w="9525">
                <a:noFill/>
                <a:round/>
                <a:headEnd/>
                <a:tailEnd/>
              </a:ln>
            </p:spPr>
            <p:txBody>
              <a:bodyPr/>
              <a:lstStyle/>
              <a:p>
                <a:endParaRPr lang="en-US"/>
              </a:p>
            </p:txBody>
          </p:sp>
          <p:sp>
            <p:nvSpPr>
              <p:cNvPr id="332924" name="Freeform 124"/>
              <p:cNvSpPr>
                <a:spLocks/>
              </p:cNvSpPr>
              <p:nvPr/>
            </p:nvSpPr>
            <p:spPr bwMode="auto">
              <a:xfrm>
                <a:off x="4604" y="2408"/>
                <a:ext cx="549" cy="618"/>
              </a:xfrm>
              <a:custGeom>
                <a:avLst/>
                <a:gdLst/>
                <a:ahLst/>
                <a:cxnLst>
                  <a:cxn ang="0">
                    <a:pos x="0" y="68"/>
                  </a:cxn>
                  <a:cxn ang="0">
                    <a:pos x="141" y="627"/>
                  </a:cxn>
                  <a:cxn ang="0">
                    <a:pos x="193" y="728"/>
                  </a:cxn>
                  <a:cxn ang="0">
                    <a:pos x="210" y="797"/>
                  </a:cxn>
                  <a:cxn ang="0">
                    <a:pos x="193" y="848"/>
                  </a:cxn>
                  <a:cxn ang="0">
                    <a:pos x="193" y="933"/>
                  </a:cxn>
                  <a:cxn ang="0">
                    <a:pos x="227" y="1135"/>
                  </a:cxn>
                  <a:cxn ang="0">
                    <a:pos x="279" y="1220"/>
                  </a:cxn>
                  <a:cxn ang="0">
                    <a:pos x="854" y="1187"/>
                  </a:cxn>
                  <a:cxn ang="0">
                    <a:pos x="854" y="1220"/>
                  </a:cxn>
                  <a:cxn ang="0">
                    <a:pos x="907" y="1237"/>
                  </a:cxn>
                  <a:cxn ang="0">
                    <a:pos x="889" y="1119"/>
                  </a:cxn>
                  <a:cxn ang="0">
                    <a:pos x="907" y="1102"/>
                  </a:cxn>
                  <a:cxn ang="0">
                    <a:pos x="993" y="1119"/>
                  </a:cxn>
                  <a:cxn ang="0">
                    <a:pos x="1011" y="1051"/>
                  </a:cxn>
                  <a:cxn ang="0">
                    <a:pos x="993" y="1033"/>
                  </a:cxn>
                  <a:cxn ang="0">
                    <a:pos x="1011" y="1015"/>
                  </a:cxn>
                  <a:cxn ang="0">
                    <a:pos x="976" y="1000"/>
                  </a:cxn>
                  <a:cxn ang="0">
                    <a:pos x="993" y="983"/>
                  </a:cxn>
                  <a:cxn ang="0">
                    <a:pos x="993" y="950"/>
                  </a:cxn>
                  <a:cxn ang="0">
                    <a:pos x="1030" y="915"/>
                  </a:cxn>
                  <a:cxn ang="0">
                    <a:pos x="1030" y="882"/>
                  </a:cxn>
                  <a:cxn ang="0">
                    <a:pos x="1046" y="864"/>
                  </a:cxn>
                  <a:cxn ang="0">
                    <a:pos x="1046" y="831"/>
                  </a:cxn>
                  <a:cxn ang="0">
                    <a:pos x="1030" y="831"/>
                  </a:cxn>
                  <a:cxn ang="0">
                    <a:pos x="1064" y="797"/>
                  </a:cxn>
                  <a:cxn ang="0">
                    <a:pos x="1046" y="779"/>
                  </a:cxn>
                  <a:cxn ang="0">
                    <a:pos x="1064" y="779"/>
                  </a:cxn>
                  <a:cxn ang="0">
                    <a:pos x="1098" y="746"/>
                  </a:cxn>
                  <a:cxn ang="0">
                    <a:pos x="1080" y="728"/>
                  </a:cxn>
                  <a:cxn ang="0">
                    <a:pos x="1046" y="713"/>
                  </a:cxn>
                  <a:cxn ang="0">
                    <a:pos x="1030" y="679"/>
                  </a:cxn>
                  <a:cxn ang="0">
                    <a:pos x="976" y="610"/>
                  </a:cxn>
                  <a:cxn ang="0">
                    <a:pos x="957" y="594"/>
                  </a:cxn>
                  <a:cxn ang="0">
                    <a:pos x="907" y="475"/>
                  </a:cxn>
                  <a:cxn ang="0">
                    <a:pos x="837" y="441"/>
                  </a:cxn>
                  <a:cxn ang="0">
                    <a:pos x="785" y="357"/>
                  </a:cxn>
                  <a:cxn ang="0">
                    <a:pos x="663" y="254"/>
                  </a:cxn>
                  <a:cxn ang="0">
                    <a:pos x="609" y="171"/>
                  </a:cxn>
                  <a:cxn ang="0">
                    <a:pos x="472" y="85"/>
                  </a:cxn>
                  <a:cxn ang="0">
                    <a:pos x="523" y="0"/>
                  </a:cxn>
                  <a:cxn ang="0">
                    <a:pos x="262" y="18"/>
                  </a:cxn>
                  <a:cxn ang="0">
                    <a:pos x="0" y="68"/>
                  </a:cxn>
                </a:cxnLst>
                <a:rect l="0" t="0" r="r" b="b"/>
                <a:pathLst>
                  <a:path w="1098" h="1237">
                    <a:moveTo>
                      <a:pt x="0" y="68"/>
                    </a:moveTo>
                    <a:lnTo>
                      <a:pt x="141" y="627"/>
                    </a:lnTo>
                    <a:lnTo>
                      <a:pt x="193" y="728"/>
                    </a:lnTo>
                    <a:lnTo>
                      <a:pt x="210" y="797"/>
                    </a:lnTo>
                    <a:lnTo>
                      <a:pt x="193" y="848"/>
                    </a:lnTo>
                    <a:lnTo>
                      <a:pt x="193" y="933"/>
                    </a:lnTo>
                    <a:lnTo>
                      <a:pt x="227" y="1135"/>
                    </a:lnTo>
                    <a:lnTo>
                      <a:pt x="279" y="1220"/>
                    </a:lnTo>
                    <a:lnTo>
                      <a:pt x="854" y="1187"/>
                    </a:lnTo>
                    <a:lnTo>
                      <a:pt x="854" y="1220"/>
                    </a:lnTo>
                    <a:lnTo>
                      <a:pt x="907" y="1237"/>
                    </a:lnTo>
                    <a:lnTo>
                      <a:pt x="889" y="1119"/>
                    </a:lnTo>
                    <a:lnTo>
                      <a:pt x="907" y="1102"/>
                    </a:lnTo>
                    <a:lnTo>
                      <a:pt x="993" y="1119"/>
                    </a:lnTo>
                    <a:lnTo>
                      <a:pt x="1011" y="1051"/>
                    </a:lnTo>
                    <a:lnTo>
                      <a:pt x="993" y="1033"/>
                    </a:lnTo>
                    <a:lnTo>
                      <a:pt x="1011" y="1015"/>
                    </a:lnTo>
                    <a:lnTo>
                      <a:pt x="976" y="1000"/>
                    </a:lnTo>
                    <a:lnTo>
                      <a:pt x="993" y="983"/>
                    </a:lnTo>
                    <a:lnTo>
                      <a:pt x="993" y="950"/>
                    </a:lnTo>
                    <a:lnTo>
                      <a:pt x="1030" y="915"/>
                    </a:lnTo>
                    <a:lnTo>
                      <a:pt x="1030" y="882"/>
                    </a:lnTo>
                    <a:lnTo>
                      <a:pt x="1046" y="864"/>
                    </a:lnTo>
                    <a:lnTo>
                      <a:pt x="1046" y="831"/>
                    </a:lnTo>
                    <a:lnTo>
                      <a:pt x="1030" y="831"/>
                    </a:lnTo>
                    <a:lnTo>
                      <a:pt x="1064" y="797"/>
                    </a:lnTo>
                    <a:lnTo>
                      <a:pt x="1046" y="779"/>
                    </a:lnTo>
                    <a:lnTo>
                      <a:pt x="1064" y="779"/>
                    </a:lnTo>
                    <a:lnTo>
                      <a:pt x="1098" y="746"/>
                    </a:lnTo>
                    <a:lnTo>
                      <a:pt x="1080" y="728"/>
                    </a:lnTo>
                    <a:lnTo>
                      <a:pt x="1046" y="713"/>
                    </a:lnTo>
                    <a:lnTo>
                      <a:pt x="1030" y="679"/>
                    </a:lnTo>
                    <a:lnTo>
                      <a:pt x="976" y="610"/>
                    </a:lnTo>
                    <a:lnTo>
                      <a:pt x="957" y="594"/>
                    </a:lnTo>
                    <a:lnTo>
                      <a:pt x="907" y="475"/>
                    </a:lnTo>
                    <a:lnTo>
                      <a:pt x="837" y="441"/>
                    </a:lnTo>
                    <a:lnTo>
                      <a:pt x="785" y="357"/>
                    </a:lnTo>
                    <a:lnTo>
                      <a:pt x="663" y="254"/>
                    </a:lnTo>
                    <a:lnTo>
                      <a:pt x="609" y="171"/>
                    </a:lnTo>
                    <a:lnTo>
                      <a:pt x="472" y="85"/>
                    </a:lnTo>
                    <a:lnTo>
                      <a:pt x="523" y="0"/>
                    </a:lnTo>
                    <a:lnTo>
                      <a:pt x="262" y="18"/>
                    </a:lnTo>
                    <a:lnTo>
                      <a:pt x="0" y="68"/>
                    </a:lnTo>
                  </a:path>
                </a:pathLst>
              </a:custGeom>
              <a:noFill/>
              <a:ln w="23813">
                <a:solidFill>
                  <a:srgbClr val="000000"/>
                </a:solidFill>
                <a:prstDash val="solid"/>
                <a:round/>
                <a:headEnd/>
                <a:tailEnd/>
              </a:ln>
            </p:spPr>
            <p:txBody>
              <a:bodyPr/>
              <a:lstStyle/>
              <a:p>
                <a:endParaRPr lang="en-US"/>
              </a:p>
            </p:txBody>
          </p:sp>
          <p:sp>
            <p:nvSpPr>
              <p:cNvPr id="332925" name="Freeform 125"/>
              <p:cNvSpPr>
                <a:spLocks/>
              </p:cNvSpPr>
              <p:nvPr/>
            </p:nvSpPr>
            <p:spPr bwMode="auto">
              <a:xfrm>
                <a:off x="1565" y="334"/>
                <a:ext cx="601" cy="1058"/>
              </a:xfrm>
              <a:custGeom>
                <a:avLst/>
                <a:gdLst/>
                <a:ahLst/>
                <a:cxnLst>
                  <a:cxn ang="0">
                    <a:pos x="0" y="1863"/>
                  </a:cxn>
                  <a:cxn ang="0">
                    <a:pos x="104" y="1421"/>
                  </a:cxn>
                  <a:cxn ang="0">
                    <a:pos x="139" y="1303"/>
                  </a:cxn>
                  <a:cxn ang="0">
                    <a:pos x="104" y="1236"/>
                  </a:cxn>
                  <a:cxn ang="0">
                    <a:pos x="104" y="1184"/>
                  </a:cxn>
                  <a:cxn ang="0">
                    <a:pos x="191" y="1117"/>
                  </a:cxn>
                  <a:cxn ang="0">
                    <a:pos x="243" y="999"/>
                  </a:cxn>
                  <a:cxn ang="0">
                    <a:pos x="313" y="915"/>
                  </a:cxn>
                  <a:cxn ang="0">
                    <a:pos x="261" y="847"/>
                  </a:cxn>
                  <a:cxn ang="0">
                    <a:pos x="243" y="797"/>
                  </a:cxn>
                  <a:cxn ang="0">
                    <a:pos x="261" y="678"/>
                  </a:cxn>
                  <a:cxn ang="0">
                    <a:pos x="400" y="0"/>
                  </a:cxn>
                  <a:cxn ang="0">
                    <a:pos x="557" y="35"/>
                  </a:cxn>
                  <a:cxn ang="0">
                    <a:pos x="506" y="305"/>
                  </a:cxn>
                  <a:cxn ang="0">
                    <a:pos x="540" y="390"/>
                  </a:cxn>
                  <a:cxn ang="0">
                    <a:pos x="540" y="456"/>
                  </a:cxn>
                  <a:cxn ang="0">
                    <a:pos x="523" y="474"/>
                  </a:cxn>
                  <a:cxn ang="0">
                    <a:pos x="591" y="525"/>
                  </a:cxn>
                  <a:cxn ang="0">
                    <a:pos x="662" y="694"/>
                  </a:cxn>
                  <a:cxn ang="0">
                    <a:pos x="679" y="694"/>
                  </a:cxn>
                  <a:cxn ang="0">
                    <a:pos x="679" y="711"/>
                  </a:cxn>
                  <a:cxn ang="0">
                    <a:pos x="713" y="728"/>
                  </a:cxn>
                  <a:cxn ang="0">
                    <a:pos x="731" y="728"/>
                  </a:cxn>
                  <a:cxn ang="0">
                    <a:pos x="679" y="847"/>
                  </a:cxn>
                  <a:cxn ang="0">
                    <a:pos x="697" y="931"/>
                  </a:cxn>
                  <a:cxn ang="0">
                    <a:pos x="645" y="1015"/>
                  </a:cxn>
                  <a:cxn ang="0">
                    <a:pos x="662" y="1049"/>
                  </a:cxn>
                  <a:cxn ang="0">
                    <a:pos x="747" y="999"/>
                  </a:cxn>
                  <a:cxn ang="0">
                    <a:pos x="820" y="1270"/>
                  </a:cxn>
                  <a:cxn ang="0">
                    <a:pos x="854" y="1287"/>
                  </a:cxn>
                  <a:cxn ang="0">
                    <a:pos x="854" y="1354"/>
                  </a:cxn>
                  <a:cxn ang="0">
                    <a:pos x="888" y="1406"/>
                  </a:cxn>
                  <a:cxn ang="0">
                    <a:pos x="905" y="1372"/>
                  </a:cxn>
                  <a:cxn ang="0">
                    <a:pos x="976" y="1388"/>
                  </a:cxn>
                  <a:cxn ang="0">
                    <a:pos x="1010" y="1354"/>
                  </a:cxn>
                  <a:cxn ang="0">
                    <a:pos x="1114" y="1388"/>
                  </a:cxn>
                  <a:cxn ang="0">
                    <a:pos x="1132" y="1388"/>
                  </a:cxn>
                  <a:cxn ang="0">
                    <a:pos x="1168" y="1339"/>
                  </a:cxn>
                  <a:cxn ang="0">
                    <a:pos x="1202" y="1421"/>
                  </a:cxn>
                  <a:cxn ang="0">
                    <a:pos x="1098" y="2116"/>
                  </a:cxn>
                  <a:cxn ang="0">
                    <a:pos x="557" y="1999"/>
                  </a:cxn>
                  <a:cxn ang="0">
                    <a:pos x="0" y="1863"/>
                  </a:cxn>
                </a:cxnLst>
                <a:rect l="0" t="0" r="r" b="b"/>
                <a:pathLst>
                  <a:path w="1202" h="2116">
                    <a:moveTo>
                      <a:pt x="0" y="1863"/>
                    </a:moveTo>
                    <a:lnTo>
                      <a:pt x="104" y="1421"/>
                    </a:lnTo>
                    <a:lnTo>
                      <a:pt x="139" y="1303"/>
                    </a:lnTo>
                    <a:lnTo>
                      <a:pt x="104" y="1236"/>
                    </a:lnTo>
                    <a:lnTo>
                      <a:pt x="104" y="1184"/>
                    </a:lnTo>
                    <a:lnTo>
                      <a:pt x="191" y="1117"/>
                    </a:lnTo>
                    <a:lnTo>
                      <a:pt x="243" y="999"/>
                    </a:lnTo>
                    <a:lnTo>
                      <a:pt x="313" y="915"/>
                    </a:lnTo>
                    <a:lnTo>
                      <a:pt x="261" y="847"/>
                    </a:lnTo>
                    <a:lnTo>
                      <a:pt x="243" y="797"/>
                    </a:lnTo>
                    <a:lnTo>
                      <a:pt x="261" y="678"/>
                    </a:lnTo>
                    <a:lnTo>
                      <a:pt x="400" y="0"/>
                    </a:lnTo>
                    <a:lnTo>
                      <a:pt x="557" y="35"/>
                    </a:lnTo>
                    <a:lnTo>
                      <a:pt x="506" y="305"/>
                    </a:lnTo>
                    <a:lnTo>
                      <a:pt x="540" y="390"/>
                    </a:lnTo>
                    <a:lnTo>
                      <a:pt x="540" y="456"/>
                    </a:lnTo>
                    <a:lnTo>
                      <a:pt x="523" y="474"/>
                    </a:lnTo>
                    <a:lnTo>
                      <a:pt x="591" y="525"/>
                    </a:lnTo>
                    <a:lnTo>
                      <a:pt x="662" y="694"/>
                    </a:lnTo>
                    <a:lnTo>
                      <a:pt x="679" y="694"/>
                    </a:lnTo>
                    <a:lnTo>
                      <a:pt x="679" y="711"/>
                    </a:lnTo>
                    <a:lnTo>
                      <a:pt x="713" y="728"/>
                    </a:lnTo>
                    <a:lnTo>
                      <a:pt x="731" y="728"/>
                    </a:lnTo>
                    <a:lnTo>
                      <a:pt x="679" y="847"/>
                    </a:lnTo>
                    <a:lnTo>
                      <a:pt x="697" y="931"/>
                    </a:lnTo>
                    <a:lnTo>
                      <a:pt x="645" y="1015"/>
                    </a:lnTo>
                    <a:lnTo>
                      <a:pt x="662" y="1049"/>
                    </a:lnTo>
                    <a:lnTo>
                      <a:pt x="747" y="999"/>
                    </a:lnTo>
                    <a:lnTo>
                      <a:pt x="820" y="1270"/>
                    </a:lnTo>
                    <a:lnTo>
                      <a:pt x="854" y="1287"/>
                    </a:lnTo>
                    <a:lnTo>
                      <a:pt x="854" y="1354"/>
                    </a:lnTo>
                    <a:lnTo>
                      <a:pt x="888" y="1406"/>
                    </a:lnTo>
                    <a:lnTo>
                      <a:pt x="905" y="1372"/>
                    </a:lnTo>
                    <a:lnTo>
                      <a:pt x="976" y="1388"/>
                    </a:lnTo>
                    <a:lnTo>
                      <a:pt x="1010" y="1354"/>
                    </a:lnTo>
                    <a:lnTo>
                      <a:pt x="1114" y="1388"/>
                    </a:lnTo>
                    <a:lnTo>
                      <a:pt x="1132" y="1388"/>
                    </a:lnTo>
                    <a:lnTo>
                      <a:pt x="1168" y="1339"/>
                    </a:lnTo>
                    <a:lnTo>
                      <a:pt x="1202" y="1421"/>
                    </a:lnTo>
                    <a:lnTo>
                      <a:pt x="1098" y="2116"/>
                    </a:lnTo>
                    <a:lnTo>
                      <a:pt x="557" y="1999"/>
                    </a:lnTo>
                    <a:lnTo>
                      <a:pt x="0" y="1863"/>
                    </a:lnTo>
                    <a:close/>
                  </a:path>
                </a:pathLst>
              </a:custGeom>
              <a:noFill/>
              <a:ln w="9525">
                <a:noFill/>
                <a:round/>
                <a:headEnd/>
                <a:tailEnd/>
              </a:ln>
            </p:spPr>
            <p:txBody>
              <a:bodyPr/>
              <a:lstStyle/>
              <a:p>
                <a:endParaRPr lang="en-US"/>
              </a:p>
            </p:txBody>
          </p:sp>
          <p:sp>
            <p:nvSpPr>
              <p:cNvPr id="332926" name="Freeform 126"/>
              <p:cNvSpPr>
                <a:spLocks/>
              </p:cNvSpPr>
              <p:nvPr/>
            </p:nvSpPr>
            <p:spPr bwMode="auto">
              <a:xfrm>
                <a:off x="1565" y="334"/>
                <a:ext cx="601" cy="1058"/>
              </a:xfrm>
              <a:custGeom>
                <a:avLst/>
                <a:gdLst/>
                <a:ahLst/>
                <a:cxnLst>
                  <a:cxn ang="0">
                    <a:pos x="0" y="1863"/>
                  </a:cxn>
                  <a:cxn ang="0">
                    <a:pos x="104" y="1421"/>
                  </a:cxn>
                  <a:cxn ang="0">
                    <a:pos x="139" y="1303"/>
                  </a:cxn>
                  <a:cxn ang="0">
                    <a:pos x="104" y="1236"/>
                  </a:cxn>
                  <a:cxn ang="0">
                    <a:pos x="104" y="1184"/>
                  </a:cxn>
                  <a:cxn ang="0">
                    <a:pos x="191" y="1117"/>
                  </a:cxn>
                  <a:cxn ang="0">
                    <a:pos x="243" y="999"/>
                  </a:cxn>
                  <a:cxn ang="0">
                    <a:pos x="313" y="915"/>
                  </a:cxn>
                  <a:cxn ang="0">
                    <a:pos x="261" y="847"/>
                  </a:cxn>
                  <a:cxn ang="0">
                    <a:pos x="243" y="797"/>
                  </a:cxn>
                  <a:cxn ang="0">
                    <a:pos x="261" y="678"/>
                  </a:cxn>
                  <a:cxn ang="0">
                    <a:pos x="400" y="0"/>
                  </a:cxn>
                  <a:cxn ang="0">
                    <a:pos x="557" y="35"/>
                  </a:cxn>
                  <a:cxn ang="0">
                    <a:pos x="506" y="305"/>
                  </a:cxn>
                  <a:cxn ang="0">
                    <a:pos x="540" y="390"/>
                  </a:cxn>
                  <a:cxn ang="0">
                    <a:pos x="540" y="456"/>
                  </a:cxn>
                  <a:cxn ang="0">
                    <a:pos x="523" y="474"/>
                  </a:cxn>
                  <a:cxn ang="0">
                    <a:pos x="591" y="525"/>
                  </a:cxn>
                  <a:cxn ang="0">
                    <a:pos x="662" y="694"/>
                  </a:cxn>
                  <a:cxn ang="0">
                    <a:pos x="679" y="694"/>
                  </a:cxn>
                  <a:cxn ang="0">
                    <a:pos x="679" y="711"/>
                  </a:cxn>
                  <a:cxn ang="0">
                    <a:pos x="713" y="728"/>
                  </a:cxn>
                  <a:cxn ang="0">
                    <a:pos x="731" y="728"/>
                  </a:cxn>
                  <a:cxn ang="0">
                    <a:pos x="679" y="847"/>
                  </a:cxn>
                  <a:cxn ang="0">
                    <a:pos x="697" y="931"/>
                  </a:cxn>
                  <a:cxn ang="0">
                    <a:pos x="645" y="1015"/>
                  </a:cxn>
                  <a:cxn ang="0">
                    <a:pos x="662" y="1049"/>
                  </a:cxn>
                  <a:cxn ang="0">
                    <a:pos x="747" y="999"/>
                  </a:cxn>
                  <a:cxn ang="0">
                    <a:pos x="820" y="1270"/>
                  </a:cxn>
                  <a:cxn ang="0">
                    <a:pos x="854" y="1287"/>
                  </a:cxn>
                  <a:cxn ang="0">
                    <a:pos x="854" y="1354"/>
                  </a:cxn>
                  <a:cxn ang="0">
                    <a:pos x="888" y="1406"/>
                  </a:cxn>
                  <a:cxn ang="0">
                    <a:pos x="905" y="1372"/>
                  </a:cxn>
                  <a:cxn ang="0">
                    <a:pos x="976" y="1388"/>
                  </a:cxn>
                  <a:cxn ang="0">
                    <a:pos x="1010" y="1354"/>
                  </a:cxn>
                  <a:cxn ang="0">
                    <a:pos x="1114" y="1388"/>
                  </a:cxn>
                  <a:cxn ang="0">
                    <a:pos x="1132" y="1388"/>
                  </a:cxn>
                  <a:cxn ang="0">
                    <a:pos x="1168" y="1339"/>
                  </a:cxn>
                  <a:cxn ang="0">
                    <a:pos x="1202" y="1421"/>
                  </a:cxn>
                  <a:cxn ang="0">
                    <a:pos x="1098" y="2116"/>
                  </a:cxn>
                  <a:cxn ang="0">
                    <a:pos x="557" y="1999"/>
                  </a:cxn>
                  <a:cxn ang="0">
                    <a:pos x="0" y="1863"/>
                  </a:cxn>
                </a:cxnLst>
                <a:rect l="0" t="0" r="r" b="b"/>
                <a:pathLst>
                  <a:path w="1202" h="2116">
                    <a:moveTo>
                      <a:pt x="0" y="1863"/>
                    </a:moveTo>
                    <a:lnTo>
                      <a:pt x="104" y="1421"/>
                    </a:lnTo>
                    <a:lnTo>
                      <a:pt x="139" y="1303"/>
                    </a:lnTo>
                    <a:lnTo>
                      <a:pt x="104" y="1236"/>
                    </a:lnTo>
                    <a:lnTo>
                      <a:pt x="104" y="1184"/>
                    </a:lnTo>
                    <a:lnTo>
                      <a:pt x="191" y="1117"/>
                    </a:lnTo>
                    <a:lnTo>
                      <a:pt x="243" y="999"/>
                    </a:lnTo>
                    <a:lnTo>
                      <a:pt x="313" y="915"/>
                    </a:lnTo>
                    <a:lnTo>
                      <a:pt x="261" y="847"/>
                    </a:lnTo>
                    <a:lnTo>
                      <a:pt x="243" y="797"/>
                    </a:lnTo>
                    <a:lnTo>
                      <a:pt x="261" y="678"/>
                    </a:lnTo>
                    <a:lnTo>
                      <a:pt x="400" y="0"/>
                    </a:lnTo>
                    <a:lnTo>
                      <a:pt x="557" y="35"/>
                    </a:lnTo>
                    <a:lnTo>
                      <a:pt x="506" y="305"/>
                    </a:lnTo>
                    <a:lnTo>
                      <a:pt x="540" y="390"/>
                    </a:lnTo>
                    <a:lnTo>
                      <a:pt x="540" y="456"/>
                    </a:lnTo>
                    <a:lnTo>
                      <a:pt x="523" y="474"/>
                    </a:lnTo>
                    <a:lnTo>
                      <a:pt x="591" y="525"/>
                    </a:lnTo>
                    <a:lnTo>
                      <a:pt x="662" y="694"/>
                    </a:lnTo>
                    <a:lnTo>
                      <a:pt x="679" y="694"/>
                    </a:lnTo>
                    <a:lnTo>
                      <a:pt x="679" y="711"/>
                    </a:lnTo>
                    <a:lnTo>
                      <a:pt x="713" y="728"/>
                    </a:lnTo>
                    <a:lnTo>
                      <a:pt x="731" y="728"/>
                    </a:lnTo>
                    <a:lnTo>
                      <a:pt x="679" y="847"/>
                    </a:lnTo>
                    <a:lnTo>
                      <a:pt x="697" y="931"/>
                    </a:lnTo>
                    <a:lnTo>
                      <a:pt x="645" y="1015"/>
                    </a:lnTo>
                    <a:lnTo>
                      <a:pt x="662" y="1049"/>
                    </a:lnTo>
                    <a:lnTo>
                      <a:pt x="747" y="999"/>
                    </a:lnTo>
                    <a:lnTo>
                      <a:pt x="820" y="1270"/>
                    </a:lnTo>
                    <a:lnTo>
                      <a:pt x="854" y="1287"/>
                    </a:lnTo>
                    <a:lnTo>
                      <a:pt x="854" y="1354"/>
                    </a:lnTo>
                    <a:lnTo>
                      <a:pt x="888" y="1406"/>
                    </a:lnTo>
                    <a:lnTo>
                      <a:pt x="905" y="1372"/>
                    </a:lnTo>
                    <a:lnTo>
                      <a:pt x="976" y="1388"/>
                    </a:lnTo>
                    <a:lnTo>
                      <a:pt x="1010" y="1354"/>
                    </a:lnTo>
                    <a:lnTo>
                      <a:pt x="1114" y="1388"/>
                    </a:lnTo>
                    <a:lnTo>
                      <a:pt x="1132" y="1388"/>
                    </a:lnTo>
                    <a:lnTo>
                      <a:pt x="1168" y="1339"/>
                    </a:lnTo>
                    <a:lnTo>
                      <a:pt x="1202" y="1421"/>
                    </a:lnTo>
                    <a:lnTo>
                      <a:pt x="1098" y="2116"/>
                    </a:lnTo>
                    <a:lnTo>
                      <a:pt x="557" y="1999"/>
                    </a:lnTo>
                    <a:lnTo>
                      <a:pt x="0" y="1863"/>
                    </a:lnTo>
                  </a:path>
                </a:pathLst>
              </a:custGeom>
              <a:noFill/>
              <a:ln w="23813">
                <a:solidFill>
                  <a:srgbClr val="000000"/>
                </a:solidFill>
                <a:prstDash val="solid"/>
                <a:round/>
                <a:headEnd/>
                <a:tailEnd/>
              </a:ln>
            </p:spPr>
            <p:txBody>
              <a:bodyPr/>
              <a:lstStyle/>
              <a:p>
                <a:endParaRPr lang="en-US"/>
              </a:p>
            </p:txBody>
          </p:sp>
          <p:sp>
            <p:nvSpPr>
              <p:cNvPr id="332927" name="Freeform 127"/>
              <p:cNvSpPr>
                <a:spLocks/>
              </p:cNvSpPr>
              <p:nvPr/>
            </p:nvSpPr>
            <p:spPr bwMode="auto">
              <a:xfrm>
                <a:off x="4002" y="2459"/>
                <a:ext cx="358" cy="677"/>
              </a:xfrm>
              <a:custGeom>
                <a:avLst/>
                <a:gdLst/>
                <a:ahLst/>
                <a:cxnLst>
                  <a:cxn ang="0">
                    <a:pos x="0" y="1151"/>
                  </a:cxn>
                  <a:cxn ang="0">
                    <a:pos x="0" y="1101"/>
                  </a:cxn>
                  <a:cxn ang="0">
                    <a:pos x="37" y="949"/>
                  </a:cxn>
                  <a:cxn ang="0">
                    <a:pos x="124" y="848"/>
                  </a:cxn>
                  <a:cxn ang="0">
                    <a:pos x="87" y="813"/>
                  </a:cxn>
                  <a:cxn ang="0">
                    <a:pos x="106" y="713"/>
                  </a:cxn>
                  <a:cxn ang="0">
                    <a:pos x="71" y="593"/>
                  </a:cxn>
                  <a:cxn ang="0">
                    <a:pos x="53" y="441"/>
                  </a:cxn>
                  <a:cxn ang="0">
                    <a:pos x="106" y="288"/>
                  </a:cxn>
                  <a:cxn ang="0">
                    <a:pos x="175" y="170"/>
                  </a:cxn>
                  <a:cxn ang="0">
                    <a:pos x="175" y="136"/>
                  </a:cxn>
                  <a:cxn ang="0">
                    <a:pos x="227" y="34"/>
                  </a:cxn>
                  <a:cxn ang="0">
                    <a:pos x="664" y="0"/>
                  </a:cxn>
                  <a:cxn ang="0">
                    <a:pos x="682" y="34"/>
                  </a:cxn>
                  <a:cxn ang="0">
                    <a:pos x="664" y="864"/>
                  </a:cxn>
                  <a:cxn ang="0">
                    <a:pos x="716" y="1270"/>
                  </a:cxn>
                  <a:cxn ang="0">
                    <a:pos x="698" y="1304"/>
                  </a:cxn>
                  <a:cxn ang="0">
                    <a:pos x="664" y="1270"/>
                  </a:cxn>
                  <a:cxn ang="0">
                    <a:pos x="628" y="1304"/>
                  </a:cxn>
                  <a:cxn ang="0">
                    <a:pos x="610" y="1270"/>
                  </a:cxn>
                  <a:cxn ang="0">
                    <a:pos x="610" y="1287"/>
                  </a:cxn>
                  <a:cxn ang="0">
                    <a:pos x="575" y="1287"/>
                  </a:cxn>
                  <a:cxn ang="0">
                    <a:pos x="523" y="1321"/>
                  </a:cxn>
                  <a:cxn ang="0">
                    <a:pos x="506" y="1304"/>
                  </a:cxn>
                  <a:cxn ang="0">
                    <a:pos x="489" y="1337"/>
                  </a:cxn>
                  <a:cxn ang="0">
                    <a:pos x="472" y="1355"/>
                  </a:cxn>
                  <a:cxn ang="0">
                    <a:pos x="384" y="1219"/>
                  </a:cxn>
                  <a:cxn ang="0">
                    <a:pos x="402" y="1135"/>
                  </a:cxn>
                  <a:cxn ang="0">
                    <a:pos x="0" y="1151"/>
                  </a:cxn>
                </a:cxnLst>
                <a:rect l="0" t="0" r="r" b="b"/>
                <a:pathLst>
                  <a:path w="716" h="1355">
                    <a:moveTo>
                      <a:pt x="0" y="1151"/>
                    </a:moveTo>
                    <a:lnTo>
                      <a:pt x="0" y="1101"/>
                    </a:lnTo>
                    <a:lnTo>
                      <a:pt x="37" y="949"/>
                    </a:lnTo>
                    <a:lnTo>
                      <a:pt x="124" y="848"/>
                    </a:lnTo>
                    <a:lnTo>
                      <a:pt x="87" y="813"/>
                    </a:lnTo>
                    <a:lnTo>
                      <a:pt x="106" y="713"/>
                    </a:lnTo>
                    <a:lnTo>
                      <a:pt x="71" y="593"/>
                    </a:lnTo>
                    <a:lnTo>
                      <a:pt x="53" y="441"/>
                    </a:lnTo>
                    <a:lnTo>
                      <a:pt x="106" y="288"/>
                    </a:lnTo>
                    <a:lnTo>
                      <a:pt x="175" y="170"/>
                    </a:lnTo>
                    <a:lnTo>
                      <a:pt x="175" y="136"/>
                    </a:lnTo>
                    <a:lnTo>
                      <a:pt x="227" y="34"/>
                    </a:lnTo>
                    <a:lnTo>
                      <a:pt x="664" y="0"/>
                    </a:lnTo>
                    <a:lnTo>
                      <a:pt x="682" y="34"/>
                    </a:lnTo>
                    <a:lnTo>
                      <a:pt x="664" y="864"/>
                    </a:lnTo>
                    <a:lnTo>
                      <a:pt x="716" y="1270"/>
                    </a:lnTo>
                    <a:lnTo>
                      <a:pt x="698" y="1304"/>
                    </a:lnTo>
                    <a:lnTo>
                      <a:pt x="664" y="1270"/>
                    </a:lnTo>
                    <a:lnTo>
                      <a:pt x="628" y="1304"/>
                    </a:lnTo>
                    <a:lnTo>
                      <a:pt x="610" y="1270"/>
                    </a:lnTo>
                    <a:lnTo>
                      <a:pt x="610" y="1287"/>
                    </a:lnTo>
                    <a:lnTo>
                      <a:pt x="575" y="1287"/>
                    </a:lnTo>
                    <a:lnTo>
                      <a:pt x="523" y="1321"/>
                    </a:lnTo>
                    <a:lnTo>
                      <a:pt x="506" y="1304"/>
                    </a:lnTo>
                    <a:lnTo>
                      <a:pt x="489" y="1337"/>
                    </a:lnTo>
                    <a:lnTo>
                      <a:pt x="472" y="1355"/>
                    </a:lnTo>
                    <a:lnTo>
                      <a:pt x="384" y="1219"/>
                    </a:lnTo>
                    <a:lnTo>
                      <a:pt x="402" y="1135"/>
                    </a:lnTo>
                    <a:lnTo>
                      <a:pt x="0" y="1151"/>
                    </a:lnTo>
                    <a:close/>
                  </a:path>
                </a:pathLst>
              </a:custGeom>
              <a:noFill/>
              <a:ln w="9525">
                <a:noFill/>
                <a:round/>
                <a:headEnd/>
                <a:tailEnd/>
              </a:ln>
            </p:spPr>
            <p:txBody>
              <a:bodyPr/>
              <a:lstStyle/>
              <a:p>
                <a:endParaRPr lang="en-US"/>
              </a:p>
            </p:txBody>
          </p:sp>
          <p:sp>
            <p:nvSpPr>
              <p:cNvPr id="332928" name="Freeform 128"/>
              <p:cNvSpPr>
                <a:spLocks/>
              </p:cNvSpPr>
              <p:nvPr/>
            </p:nvSpPr>
            <p:spPr bwMode="auto">
              <a:xfrm>
                <a:off x="4002" y="2459"/>
                <a:ext cx="358" cy="677"/>
              </a:xfrm>
              <a:custGeom>
                <a:avLst/>
                <a:gdLst/>
                <a:ahLst/>
                <a:cxnLst>
                  <a:cxn ang="0">
                    <a:pos x="0" y="1151"/>
                  </a:cxn>
                  <a:cxn ang="0">
                    <a:pos x="0" y="1101"/>
                  </a:cxn>
                  <a:cxn ang="0">
                    <a:pos x="37" y="949"/>
                  </a:cxn>
                  <a:cxn ang="0">
                    <a:pos x="124" y="848"/>
                  </a:cxn>
                  <a:cxn ang="0">
                    <a:pos x="87" y="813"/>
                  </a:cxn>
                  <a:cxn ang="0">
                    <a:pos x="106" y="713"/>
                  </a:cxn>
                  <a:cxn ang="0">
                    <a:pos x="71" y="593"/>
                  </a:cxn>
                  <a:cxn ang="0">
                    <a:pos x="53" y="441"/>
                  </a:cxn>
                  <a:cxn ang="0">
                    <a:pos x="106" y="288"/>
                  </a:cxn>
                  <a:cxn ang="0">
                    <a:pos x="175" y="170"/>
                  </a:cxn>
                  <a:cxn ang="0">
                    <a:pos x="175" y="136"/>
                  </a:cxn>
                  <a:cxn ang="0">
                    <a:pos x="227" y="34"/>
                  </a:cxn>
                  <a:cxn ang="0">
                    <a:pos x="664" y="0"/>
                  </a:cxn>
                  <a:cxn ang="0">
                    <a:pos x="682" y="34"/>
                  </a:cxn>
                  <a:cxn ang="0">
                    <a:pos x="664" y="864"/>
                  </a:cxn>
                  <a:cxn ang="0">
                    <a:pos x="716" y="1270"/>
                  </a:cxn>
                  <a:cxn ang="0">
                    <a:pos x="698" y="1304"/>
                  </a:cxn>
                  <a:cxn ang="0">
                    <a:pos x="664" y="1270"/>
                  </a:cxn>
                  <a:cxn ang="0">
                    <a:pos x="628" y="1304"/>
                  </a:cxn>
                  <a:cxn ang="0">
                    <a:pos x="610" y="1270"/>
                  </a:cxn>
                  <a:cxn ang="0">
                    <a:pos x="610" y="1287"/>
                  </a:cxn>
                  <a:cxn ang="0">
                    <a:pos x="575" y="1287"/>
                  </a:cxn>
                  <a:cxn ang="0">
                    <a:pos x="523" y="1321"/>
                  </a:cxn>
                  <a:cxn ang="0">
                    <a:pos x="506" y="1304"/>
                  </a:cxn>
                  <a:cxn ang="0">
                    <a:pos x="489" y="1337"/>
                  </a:cxn>
                  <a:cxn ang="0">
                    <a:pos x="472" y="1355"/>
                  </a:cxn>
                  <a:cxn ang="0">
                    <a:pos x="384" y="1219"/>
                  </a:cxn>
                  <a:cxn ang="0">
                    <a:pos x="402" y="1135"/>
                  </a:cxn>
                  <a:cxn ang="0">
                    <a:pos x="0" y="1151"/>
                  </a:cxn>
                </a:cxnLst>
                <a:rect l="0" t="0" r="r" b="b"/>
                <a:pathLst>
                  <a:path w="716" h="1355">
                    <a:moveTo>
                      <a:pt x="0" y="1151"/>
                    </a:moveTo>
                    <a:lnTo>
                      <a:pt x="0" y="1101"/>
                    </a:lnTo>
                    <a:lnTo>
                      <a:pt x="37" y="949"/>
                    </a:lnTo>
                    <a:lnTo>
                      <a:pt x="124" y="848"/>
                    </a:lnTo>
                    <a:lnTo>
                      <a:pt x="87" y="813"/>
                    </a:lnTo>
                    <a:lnTo>
                      <a:pt x="106" y="713"/>
                    </a:lnTo>
                    <a:lnTo>
                      <a:pt x="71" y="593"/>
                    </a:lnTo>
                    <a:lnTo>
                      <a:pt x="53" y="441"/>
                    </a:lnTo>
                    <a:lnTo>
                      <a:pt x="106" y="288"/>
                    </a:lnTo>
                    <a:lnTo>
                      <a:pt x="175" y="170"/>
                    </a:lnTo>
                    <a:lnTo>
                      <a:pt x="175" y="136"/>
                    </a:lnTo>
                    <a:lnTo>
                      <a:pt x="227" y="34"/>
                    </a:lnTo>
                    <a:lnTo>
                      <a:pt x="664" y="0"/>
                    </a:lnTo>
                    <a:lnTo>
                      <a:pt x="682" y="34"/>
                    </a:lnTo>
                    <a:lnTo>
                      <a:pt x="664" y="864"/>
                    </a:lnTo>
                    <a:lnTo>
                      <a:pt x="716" y="1270"/>
                    </a:lnTo>
                    <a:lnTo>
                      <a:pt x="698" y="1304"/>
                    </a:lnTo>
                    <a:lnTo>
                      <a:pt x="664" y="1270"/>
                    </a:lnTo>
                    <a:lnTo>
                      <a:pt x="628" y="1304"/>
                    </a:lnTo>
                    <a:lnTo>
                      <a:pt x="610" y="1270"/>
                    </a:lnTo>
                    <a:lnTo>
                      <a:pt x="610" y="1287"/>
                    </a:lnTo>
                    <a:lnTo>
                      <a:pt x="575" y="1287"/>
                    </a:lnTo>
                    <a:lnTo>
                      <a:pt x="523" y="1321"/>
                    </a:lnTo>
                    <a:lnTo>
                      <a:pt x="506" y="1304"/>
                    </a:lnTo>
                    <a:lnTo>
                      <a:pt x="489" y="1337"/>
                    </a:lnTo>
                    <a:lnTo>
                      <a:pt x="472" y="1355"/>
                    </a:lnTo>
                    <a:lnTo>
                      <a:pt x="384" y="1219"/>
                    </a:lnTo>
                    <a:lnTo>
                      <a:pt x="402" y="1135"/>
                    </a:lnTo>
                    <a:lnTo>
                      <a:pt x="0" y="1151"/>
                    </a:lnTo>
                  </a:path>
                </a:pathLst>
              </a:custGeom>
              <a:noFill/>
              <a:ln w="23813">
                <a:solidFill>
                  <a:srgbClr val="000000"/>
                </a:solidFill>
                <a:prstDash val="solid"/>
                <a:round/>
                <a:headEnd/>
                <a:tailEnd/>
              </a:ln>
            </p:spPr>
            <p:txBody>
              <a:bodyPr/>
              <a:lstStyle/>
              <a:p>
                <a:endParaRPr lang="en-US"/>
              </a:p>
            </p:txBody>
          </p:sp>
          <p:sp>
            <p:nvSpPr>
              <p:cNvPr id="332929" name="Freeform 129"/>
              <p:cNvSpPr>
                <a:spLocks/>
              </p:cNvSpPr>
              <p:nvPr/>
            </p:nvSpPr>
            <p:spPr bwMode="auto">
              <a:xfrm>
                <a:off x="3550" y="1705"/>
                <a:ext cx="680" cy="635"/>
              </a:xfrm>
              <a:custGeom>
                <a:avLst/>
                <a:gdLst/>
                <a:ahLst/>
                <a:cxnLst>
                  <a:cxn ang="0">
                    <a:pos x="0" y="18"/>
                  </a:cxn>
                  <a:cxn ang="0">
                    <a:pos x="86" y="187"/>
                  </a:cxn>
                  <a:cxn ang="0">
                    <a:pos x="120" y="221"/>
                  </a:cxn>
                  <a:cxn ang="0">
                    <a:pos x="156" y="205"/>
                  </a:cxn>
                  <a:cxn ang="0">
                    <a:pos x="174" y="238"/>
                  </a:cxn>
                  <a:cxn ang="0">
                    <a:pos x="174" y="256"/>
                  </a:cxn>
                  <a:cxn ang="0">
                    <a:pos x="156" y="256"/>
                  </a:cxn>
                  <a:cxn ang="0">
                    <a:pos x="120" y="305"/>
                  </a:cxn>
                  <a:cxn ang="0">
                    <a:pos x="190" y="407"/>
                  </a:cxn>
                  <a:cxn ang="0">
                    <a:pos x="226" y="425"/>
                  </a:cxn>
                  <a:cxn ang="0">
                    <a:pos x="226" y="1018"/>
                  </a:cxn>
                  <a:cxn ang="0">
                    <a:pos x="226" y="1154"/>
                  </a:cxn>
                  <a:cxn ang="0">
                    <a:pos x="1131" y="1118"/>
                  </a:cxn>
                  <a:cxn ang="0">
                    <a:pos x="1131" y="1221"/>
                  </a:cxn>
                  <a:cxn ang="0">
                    <a:pos x="1097" y="1272"/>
                  </a:cxn>
                  <a:cxn ang="0">
                    <a:pos x="1236" y="1254"/>
                  </a:cxn>
                  <a:cxn ang="0">
                    <a:pos x="1254" y="1221"/>
                  </a:cxn>
                  <a:cxn ang="0">
                    <a:pos x="1271" y="1154"/>
                  </a:cxn>
                  <a:cxn ang="0">
                    <a:pos x="1288" y="1118"/>
                  </a:cxn>
                  <a:cxn ang="0">
                    <a:pos x="1306" y="1067"/>
                  </a:cxn>
                  <a:cxn ang="0">
                    <a:pos x="1340" y="1067"/>
                  </a:cxn>
                  <a:cxn ang="0">
                    <a:pos x="1358" y="983"/>
                  </a:cxn>
                  <a:cxn ang="0">
                    <a:pos x="1323" y="983"/>
                  </a:cxn>
                  <a:cxn ang="0">
                    <a:pos x="1306" y="966"/>
                  </a:cxn>
                  <a:cxn ang="0">
                    <a:pos x="1271" y="898"/>
                  </a:cxn>
                  <a:cxn ang="0">
                    <a:pos x="1254" y="813"/>
                  </a:cxn>
                  <a:cxn ang="0">
                    <a:pos x="1219" y="762"/>
                  </a:cxn>
                  <a:cxn ang="0">
                    <a:pos x="1167" y="747"/>
                  </a:cxn>
                  <a:cxn ang="0">
                    <a:pos x="1097" y="679"/>
                  </a:cxn>
                  <a:cxn ang="0">
                    <a:pos x="1079" y="595"/>
                  </a:cxn>
                  <a:cxn ang="0">
                    <a:pos x="1113" y="475"/>
                  </a:cxn>
                  <a:cxn ang="0">
                    <a:pos x="1079" y="459"/>
                  </a:cxn>
                  <a:cxn ang="0">
                    <a:pos x="1010" y="459"/>
                  </a:cxn>
                  <a:cxn ang="0">
                    <a:pos x="991" y="374"/>
                  </a:cxn>
                  <a:cxn ang="0">
                    <a:pos x="853" y="238"/>
                  </a:cxn>
                  <a:cxn ang="0">
                    <a:pos x="835" y="102"/>
                  </a:cxn>
                  <a:cxn ang="0">
                    <a:pos x="835" y="69"/>
                  </a:cxn>
                  <a:cxn ang="0">
                    <a:pos x="783" y="0"/>
                  </a:cxn>
                  <a:cxn ang="0">
                    <a:pos x="0" y="18"/>
                  </a:cxn>
                </a:cxnLst>
                <a:rect l="0" t="0" r="r" b="b"/>
                <a:pathLst>
                  <a:path w="1358" h="1272">
                    <a:moveTo>
                      <a:pt x="0" y="18"/>
                    </a:moveTo>
                    <a:lnTo>
                      <a:pt x="86" y="187"/>
                    </a:lnTo>
                    <a:lnTo>
                      <a:pt x="120" y="221"/>
                    </a:lnTo>
                    <a:lnTo>
                      <a:pt x="156" y="205"/>
                    </a:lnTo>
                    <a:lnTo>
                      <a:pt x="174" y="238"/>
                    </a:lnTo>
                    <a:lnTo>
                      <a:pt x="174" y="256"/>
                    </a:lnTo>
                    <a:lnTo>
                      <a:pt x="156" y="256"/>
                    </a:lnTo>
                    <a:lnTo>
                      <a:pt x="120" y="305"/>
                    </a:lnTo>
                    <a:lnTo>
                      <a:pt x="190" y="407"/>
                    </a:lnTo>
                    <a:lnTo>
                      <a:pt x="226" y="425"/>
                    </a:lnTo>
                    <a:lnTo>
                      <a:pt x="226" y="1018"/>
                    </a:lnTo>
                    <a:lnTo>
                      <a:pt x="226" y="1154"/>
                    </a:lnTo>
                    <a:lnTo>
                      <a:pt x="1131" y="1118"/>
                    </a:lnTo>
                    <a:lnTo>
                      <a:pt x="1131" y="1221"/>
                    </a:lnTo>
                    <a:lnTo>
                      <a:pt x="1097" y="1272"/>
                    </a:lnTo>
                    <a:lnTo>
                      <a:pt x="1236" y="1254"/>
                    </a:lnTo>
                    <a:lnTo>
                      <a:pt x="1254" y="1221"/>
                    </a:lnTo>
                    <a:lnTo>
                      <a:pt x="1271" y="1154"/>
                    </a:lnTo>
                    <a:lnTo>
                      <a:pt x="1288" y="1118"/>
                    </a:lnTo>
                    <a:lnTo>
                      <a:pt x="1306" y="1067"/>
                    </a:lnTo>
                    <a:lnTo>
                      <a:pt x="1340" y="1067"/>
                    </a:lnTo>
                    <a:lnTo>
                      <a:pt x="1358" y="983"/>
                    </a:lnTo>
                    <a:lnTo>
                      <a:pt x="1323" y="983"/>
                    </a:lnTo>
                    <a:lnTo>
                      <a:pt x="1306" y="966"/>
                    </a:lnTo>
                    <a:lnTo>
                      <a:pt x="1271" y="898"/>
                    </a:lnTo>
                    <a:lnTo>
                      <a:pt x="1254" y="813"/>
                    </a:lnTo>
                    <a:lnTo>
                      <a:pt x="1219" y="762"/>
                    </a:lnTo>
                    <a:lnTo>
                      <a:pt x="1167" y="747"/>
                    </a:lnTo>
                    <a:lnTo>
                      <a:pt x="1097" y="679"/>
                    </a:lnTo>
                    <a:lnTo>
                      <a:pt x="1079" y="595"/>
                    </a:lnTo>
                    <a:lnTo>
                      <a:pt x="1113" y="475"/>
                    </a:lnTo>
                    <a:lnTo>
                      <a:pt x="1079" y="459"/>
                    </a:lnTo>
                    <a:lnTo>
                      <a:pt x="1010" y="459"/>
                    </a:lnTo>
                    <a:lnTo>
                      <a:pt x="991" y="374"/>
                    </a:lnTo>
                    <a:lnTo>
                      <a:pt x="853" y="238"/>
                    </a:lnTo>
                    <a:lnTo>
                      <a:pt x="835" y="102"/>
                    </a:lnTo>
                    <a:lnTo>
                      <a:pt x="835" y="69"/>
                    </a:lnTo>
                    <a:lnTo>
                      <a:pt x="783" y="0"/>
                    </a:lnTo>
                    <a:lnTo>
                      <a:pt x="0" y="18"/>
                    </a:lnTo>
                    <a:close/>
                  </a:path>
                </a:pathLst>
              </a:custGeom>
              <a:noFill/>
              <a:ln w="9525">
                <a:noFill/>
                <a:round/>
                <a:headEnd/>
                <a:tailEnd/>
              </a:ln>
            </p:spPr>
            <p:txBody>
              <a:bodyPr/>
              <a:lstStyle/>
              <a:p>
                <a:endParaRPr lang="en-US"/>
              </a:p>
            </p:txBody>
          </p:sp>
          <p:sp>
            <p:nvSpPr>
              <p:cNvPr id="332930" name="Freeform 130"/>
              <p:cNvSpPr>
                <a:spLocks/>
              </p:cNvSpPr>
              <p:nvPr/>
            </p:nvSpPr>
            <p:spPr bwMode="auto">
              <a:xfrm>
                <a:off x="3550" y="1705"/>
                <a:ext cx="680" cy="635"/>
              </a:xfrm>
              <a:custGeom>
                <a:avLst/>
                <a:gdLst/>
                <a:ahLst/>
                <a:cxnLst>
                  <a:cxn ang="0">
                    <a:pos x="0" y="18"/>
                  </a:cxn>
                  <a:cxn ang="0">
                    <a:pos x="86" y="187"/>
                  </a:cxn>
                  <a:cxn ang="0">
                    <a:pos x="120" y="221"/>
                  </a:cxn>
                  <a:cxn ang="0">
                    <a:pos x="156" y="205"/>
                  </a:cxn>
                  <a:cxn ang="0">
                    <a:pos x="174" y="238"/>
                  </a:cxn>
                  <a:cxn ang="0">
                    <a:pos x="174" y="256"/>
                  </a:cxn>
                  <a:cxn ang="0">
                    <a:pos x="156" y="256"/>
                  </a:cxn>
                  <a:cxn ang="0">
                    <a:pos x="120" y="305"/>
                  </a:cxn>
                  <a:cxn ang="0">
                    <a:pos x="190" y="407"/>
                  </a:cxn>
                  <a:cxn ang="0">
                    <a:pos x="226" y="425"/>
                  </a:cxn>
                  <a:cxn ang="0">
                    <a:pos x="226" y="1018"/>
                  </a:cxn>
                  <a:cxn ang="0">
                    <a:pos x="226" y="1154"/>
                  </a:cxn>
                  <a:cxn ang="0">
                    <a:pos x="1131" y="1118"/>
                  </a:cxn>
                  <a:cxn ang="0">
                    <a:pos x="1131" y="1221"/>
                  </a:cxn>
                  <a:cxn ang="0">
                    <a:pos x="1097" y="1272"/>
                  </a:cxn>
                  <a:cxn ang="0">
                    <a:pos x="1236" y="1254"/>
                  </a:cxn>
                  <a:cxn ang="0">
                    <a:pos x="1254" y="1221"/>
                  </a:cxn>
                  <a:cxn ang="0">
                    <a:pos x="1271" y="1154"/>
                  </a:cxn>
                  <a:cxn ang="0">
                    <a:pos x="1288" y="1118"/>
                  </a:cxn>
                  <a:cxn ang="0">
                    <a:pos x="1306" y="1067"/>
                  </a:cxn>
                  <a:cxn ang="0">
                    <a:pos x="1340" y="1067"/>
                  </a:cxn>
                  <a:cxn ang="0">
                    <a:pos x="1358" y="983"/>
                  </a:cxn>
                  <a:cxn ang="0">
                    <a:pos x="1323" y="983"/>
                  </a:cxn>
                  <a:cxn ang="0">
                    <a:pos x="1306" y="966"/>
                  </a:cxn>
                  <a:cxn ang="0">
                    <a:pos x="1271" y="898"/>
                  </a:cxn>
                  <a:cxn ang="0">
                    <a:pos x="1254" y="813"/>
                  </a:cxn>
                  <a:cxn ang="0">
                    <a:pos x="1219" y="762"/>
                  </a:cxn>
                  <a:cxn ang="0">
                    <a:pos x="1167" y="747"/>
                  </a:cxn>
                  <a:cxn ang="0">
                    <a:pos x="1097" y="679"/>
                  </a:cxn>
                  <a:cxn ang="0">
                    <a:pos x="1079" y="595"/>
                  </a:cxn>
                  <a:cxn ang="0">
                    <a:pos x="1113" y="475"/>
                  </a:cxn>
                  <a:cxn ang="0">
                    <a:pos x="1079" y="459"/>
                  </a:cxn>
                  <a:cxn ang="0">
                    <a:pos x="1010" y="459"/>
                  </a:cxn>
                  <a:cxn ang="0">
                    <a:pos x="991" y="374"/>
                  </a:cxn>
                  <a:cxn ang="0">
                    <a:pos x="853" y="238"/>
                  </a:cxn>
                  <a:cxn ang="0">
                    <a:pos x="835" y="102"/>
                  </a:cxn>
                  <a:cxn ang="0">
                    <a:pos x="835" y="69"/>
                  </a:cxn>
                  <a:cxn ang="0">
                    <a:pos x="783" y="0"/>
                  </a:cxn>
                  <a:cxn ang="0">
                    <a:pos x="0" y="18"/>
                  </a:cxn>
                </a:cxnLst>
                <a:rect l="0" t="0" r="r" b="b"/>
                <a:pathLst>
                  <a:path w="1358" h="1272">
                    <a:moveTo>
                      <a:pt x="0" y="18"/>
                    </a:moveTo>
                    <a:lnTo>
                      <a:pt x="86" y="187"/>
                    </a:lnTo>
                    <a:lnTo>
                      <a:pt x="120" y="221"/>
                    </a:lnTo>
                    <a:lnTo>
                      <a:pt x="156" y="205"/>
                    </a:lnTo>
                    <a:lnTo>
                      <a:pt x="174" y="238"/>
                    </a:lnTo>
                    <a:lnTo>
                      <a:pt x="174" y="256"/>
                    </a:lnTo>
                    <a:lnTo>
                      <a:pt x="156" y="256"/>
                    </a:lnTo>
                    <a:lnTo>
                      <a:pt x="120" y="305"/>
                    </a:lnTo>
                    <a:lnTo>
                      <a:pt x="190" y="407"/>
                    </a:lnTo>
                    <a:lnTo>
                      <a:pt x="226" y="425"/>
                    </a:lnTo>
                    <a:lnTo>
                      <a:pt x="226" y="1018"/>
                    </a:lnTo>
                    <a:lnTo>
                      <a:pt x="226" y="1154"/>
                    </a:lnTo>
                    <a:lnTo>
                      <a:pt x="1131" y="1118"/>
                    </a:lnTo>
                    <a:lnTo>
                      <a:pt x="1131" y="1221"/>
                    </a:lnTo>
                    <a:lnTo>
                      <a:pt x="1097" y="1272"/>
                    </a:lnTo>
                    <a:lnTo>
                      <a:pt x="1236" y="1254"/>
                    </a:lnTo>
                    <a:lnTo>
                      <a:pt x="1254" y="1221"/>
                    </a:lnTo>
                    <a:lnTo>
                      <a:pt x="1271" y="1154"/>
                    </a:lnTo>
                    <a:lnTo>
                      <a:pt x="1288" y="1118"/>
                    </a:lnTo>
                    <a:lnTo>
                      <a:pt x="1306" y="1067"/>
                    </a:lnTo>
                    <a:lnTo>
                      <a:pt x="1340" y="1067"/>
                    </a:lnTo>
                    <a:lnTo>
                      <a:pt x="1358" y="983"/>
                    </a:lnTo>
                    <a:lnTo>
                      <a:pt x="1323" y="983"/>
                    </a:lnTo>
                    <a:lnTo>
                      <a:pt x="1306" y="966"/>
                    </a:lnTo>
                    <a:lnTo>
                      <a:pt x="1271" y="898"/>
                    </a:lnTo>
                    <a:lnTo>
                      <a:pt x="1254" y="813"/>
                    </a:lnTo>
                    <a:lnTo>
                      <a:pt x="1219" y="762"/>
                    </a:lnTo>
                    <a:lnTo>
                      <a:pt x="1167" y="747"/>
                    </a:lnTo>
                    <a:lnTo>
                      <a:pt x="1097" y="679"/>
                    </a:lnTo>
                    <a:lnTo>
                      <a:pt x="1079" y="595"/>
                    </a:lnTo>
                    <a:lnTo>
                      <a:pt x="1113" y="475"/>
                    </a:lnTo>
                    <a:lnTo>
                      <a:pt x="1079" y="459"/>
                    </a:lnTo>
                    <a:lnTo>
                      <a:pt x="1010" y="459"/>
                    </a:lnTo>
                    <a:lnTo>
                      <a:pt x="991" y="374"/>
                    </a:lnTo>
                    <a:lnTo>
                      <a:pt x="853" y="238"/>
                    </a:lnTo>
                    <a:lnTo>
                      <a:pt x="835" y="102"/>
                    </a:lnTo>
                    <a:lnTo>
                      <a:pt x="835" y="69"/>
                    </a:lnTo>
                    <a:lnTo>
                      <a:pt x="783" y="0"/>
                    </a:lnTo>
                    <a:lnTo>
                      <a:pt x="0" y="18"/>
                    </a:lnTo>
                  </a:path>
                </a:pathLst>
              </a:custGeom>
              <a:noFill/>
              <a:ln w="23813">
                <a:solidFill>
                  <a:srgbClr val="000000"/>
                </a:solidFill>
                <a:prstDash val="solid"/>
                <a:round/>
                <a:headEnd/>
                <a:tailEnd/>
              </a:ln>
            </p:spPr>
            <p:txBody>
              <a:bodyPr/>
              <a:lstStyle/>
              <a:p>
                <a:endParaRPr lang="en-US"/>
              </a:p>
            </p:txBody>
          </p:sp>
          <p:sp>
            <p:nvSpPr>
              <p:cNvPr id="332931" name="Freeform 131"/>
              <p:cNvSpPr>
                <a:spLocks/>
              </p:cNvSpPr>
              <p:nvPr/>
            </p:nvSpPr>
            <p:spPr bwMode="auto">
              <a:xfrm>
                <a:off x="2758" y="1341"/>
                <a:ext cx="836" cy="457"/>
              </a:xfrm>
              <a:custGeom>
                <a:avLst/>
                <a:gdLst/>
                <a:ahLst/>
                <a:cxnLst>
                  <a:cxn ang="0">
                    <a:pos x="0" y="560"/>
                  </a:cxn>
                  <a:cxn ang="0">
                    <a:pos x="52" y="0"/>
                  </a:cxn>
                  <a:cxn ang="0">
                    <a:pos x="1080" y="67"/>
                  </a:cxn>
                  <a:cxn ang="0">
                    <a:pos x="1148" y="119"/>
                  </a:cxn>
                  <a:cxn ang="0">
                    <a:pos x="1271" y="119"/>
                  </a:cxn>
                  <a:cxn ang="0">
                    <a:pos x="1323" y="136"/>
                  </a:cxn>
                  <a:cxn ang="0">
                    <a:pos x="1411" y="169"/>
                  </a:cxn>
                  <a:cxn ang="0">
                    <a:pos x="1427" y="221"/>
                  </a:cxn>
                  <a:cxn ang="0">
                    <a:pos x="1462" y="221"/>
                  </a:cxn>
                  <a:cxn ang="0">
                    <a:pos x="1514" y="391"/>
                  </a:cxn>
                  <a:cxn ang="0">
                    <a:pos x="1514" y="458"/>
                  </a:cxn>
                  <a:cxn ang="0">
                    <a:pos x="1568" y="524"/>
                  </a:cxn>
                  <a:cxn ang="0">
                    <a:pos x="1585" y="660"/>
                  </a:cxn>
                  <a:cxn ang="0">
                    <a:pos x="1568" y="696"/>
                  </a:cxn>
                  <a:cxn ang="0">
                    <a:pos x="1585" y="745"/>
                  </a:cxn>
                  <a:cxn ang="0">
                    <a:pos x="1671" y="914"/>
                  </a:cxn>
                  <a:cxn ang="0">
                    <a:pos x="941" y="896"/>
                  </a:cxn>
                  <a:cxn ang="0">
                    <a:pos x="366" y="863"/>
                  </a:cxn>
                  <a:cxn ang="0">
                    <a:pos x="384" y="591"/>
                  </a:cxn>
                  <a:cxn ang="0">
                    <a:pos x="0" y="560"/>
                  </a:cxn>
                </a:cxnLst>
                <a:rect l="0" t="0" r="r" b="b"/>
                <a:pathLst>
                  <a:path w="1671" h="914">
                    <a:moveTo>
                      <a:pt x="0" y="560"/>
                    </a:moveTo>
                    <a:lnTo>
                      <a:pt x="52" y="0"/>
                    </a:lnTo>
                    <a:lnTo>
                      <a:pt x="1080" y="67"/>
                    </a:lnTo>
                    <a:lnTo>
                      <a:pt x="1148" y="119"/>
                    </a:lnTo>
                    <a:lnTo>
                      <a:pt x="1271" y="119"/>
                    </a:lnTo>
                    <a:lnTo>
                      <a:pt x="1323" y="136"/>
                    </a:lnTo>
                    <a:lnTo>
                      <a:pt x="1411" y="169"/>
                    </a:lnTo>
                    <a:lnTo>
                      <a:pt x="1427" y="221"/>
                    </a:lnTo>
                    <a:lnTo>
                      <a:pt x="1462" y="221"/>
                    </a:lnTo>
                    <a:lnTo>
                      <a:pt x="1514" y="391"/>
                    </a:lnTo>
                    <a:lnTo>
                      <a:pt x="1514" y="458"/>
                    </a:lnTo>
                    <a:lnTo>
                      <a:pt x="1568" y="524"/>
                    </a:lnTo>
                    <a:lnTo>
                      <a:pt x="1585" y="660"/>
                    </a:lnTo>
                    <a:lnTo>
                      <a:pt x="1568" y="696"/>
                    </a:lnTo>
                    <a:lnTo>
                      <a:pt x="1585" y="745"/>
                    </a:lnTo>
                    <a:lnTo>
                      <a:pt x="1671" y="914"/>
                    </a:lnTo>
                    <a:lnTo>
                      <a:pt x="941" y="896"/>
                    </a:lnTo>
                    <a:lnTo>
                      <a:pt x="366" y="863"/>
                    </a:lnTo>
                    <a:lnTo>
                      <a:pt x="384" y="591"/>
                    </a:lnTo>
                    <a:lnTo>
                      <a:pt x="0" y="560"/>
                    </a:lnTo>
                    <a:close/>
                  </a:path>
                </a:pathLst>
              </a:custGeom>
              <a:noFill/>
              <a:ln w="9525">
                <a:noFill/>
                <a:round/>
                <a:headEnd/>
                <a:tailEnd/>
              </a:ln>
            </p:spPr>
            <p:txBody>
              <a:bodyPr/>
              <a:lstStyle/>
              <a:p>
                <a:endParaRPr lang="en-US"/>
              </a:p>
            </p:txBody>
          </p:sp>
          <p:sp>
            <p:nvSpPr>
              <p:cNvPr id="332932" name="Freeform 132"/>
              <p:cNvSpPr>
                <a:spLocks/>
              </p:cNvSpPr>
              <p:nvPr/>
            </p:nvSpPr>
            <p:spPr bwMode="auto">
              <a:xfrm>
                <a:off x="2758" y="1341"/>
                <a:ext cx="836" cy="457"/>
              </a:xfrm>
              <a:custGeom>
                <a:avLst/>
                <a:gdLst/>
                <a:ahLst/>
                <a:cxnLst>
                  <a:cxn ang="0">
                    <a:pos x="0" y="560"/>
                  </a:cxn>
                  <a:cxn ang="0">
                    <a:pos x="52" y="0"/>
                  </a:cxn>
                  <a:cxn ang="0">
                    <a:pos x="1080" y="67"/>
                  </a:cxn>
                  <a:cxn ang="0">
                    <a:pos x="1148" y="119"/>
                  </a:cxn>
                  <a:cxn ang="0">
                    <a:pos x="1271" y="119"/>
                  </a:cxn>
                  <a:cxn ang="0">
                    <a:pos x="1323" y="136"/>
                  </a:cxn>
                  <a:cxn ang="0">
                    <a:pos x="1411" y="169"/>
                  </a:cxn>
                  <a:cxn ang="0">
                    <a:pos x="1427" y="221"/>
                  </a:cxn>
                  <a:cxn ang="0">
                    <a:pos x="1462" y="221"/>
                  </a:cxn>
                  <a:cxn ang="0">
                    <a:pos x="1514" y="391"/>
                  </a:cxn>
                  <a:cxn ang="0">
                    <a:pos x="1514" y="458"/>
                  </a:cxn>
                  <a:cxn ang="0">
                    <a:pos x="1568" y="524"/>
                  </a:cxn>
                  <a:cxn ang="0">
                    <a:pos x="1585" y="660"/>
                  </a:cxn>
                  <a:cxn ang="0">
                    <a:pos x="1568" y="696"/>
                  </a:cxn>
                  <a:cxn ang="0">
                    <a:pos x="1585" y="745"/>
                  </a:cxn>
                  <a:cxn ang="0">
                    <a:pos x="1671" y="914"/>
                  </a:cxn>
                  <a:cxn ang="0">
                    <a:pos x="941" y="896"/>
                  </a:cxn>
                  <a:cxn ang="0">
                    <a:pos x="366" y="863"/>
                  </a:cxn>
                  <a:cxn ang="0">
                    <a:pos x="384" y="591"/>
                  </a:cxn>
                  <a:cxn ang="0">
                    <a:pos x="0" y="560"/>
                  </a:cxn>
                </a:cxnLst>
                <a:rect l="0" t="0" r="r" b="b"/>
                <a:pathLst>
                  <a:path w="1671" h="914">
                    <a:moveTo>
                      <a:pt x="0" y="560"/>
                    </a:moveTo>
                    <a:lnTo>
                      <a:pt x="52" y="0"/>
                    </a:lnTo>
                    <a:lnTo>
                      <a:pt x="1080" y="67"/>
                    </a:lnTo>
                    <a:lnTo>
                      <a:pt x="1148" y="119"/>
                    </a:lnTo>
                    <a:lnTo>
                      <a:pt x="1271" y="119"/>
                    </a:lnTo>
                    <a:lnTo>
                      <a:pt x="1323" y="136"/>
                    </a:lnTo>
                    <a:lnTo>
                      <a:pt x="1411" y="169"/>
                    </a:lnTo>
                    <a:lnTo>
                      <a:pt x="1427" y="221"/>
                    </a:lnTo>
                    <a:lnTo>
                      <a:pt x="1462" y="221"/>
                    </a:lnTo>
                    <a:lnTo>
                      <a:pt x="1514" y="391"/>
                    </a:lnTo>
                    <a:lnTo>
                      <a:pt x="1514" y="458"/>
                    </a:lnTo>
                    <a:lnTo>
                      <a:pt x="1568" y="524"/>
                    </a:lnTo>
                    <a:lnTo>
                      <a:pt x="1585" y="660"/>
                    </a:lnTo>
                    <a:lnTo>
                      <a:pt x="1568" y="696"/>
                    </a:lnTo>
                    <a:lnTo>
                      <a:pt x="1585" y="745"/>
                    </a:lnTo>
                    <a:lnTo>
                      <a:pt x="1671" y="914"/>
                    </a:lnTo>
                    <a:lnTo>
                      <a:pt x="941" y="896"/>
                    </a:lnTo>
                    <a:lnTo>
                      <a:pt x="366" y="863"/>
                    </a:lnTo>
                    <a:lnTo>
                      <a:pt x="384" y="591"/>
                    </a:lnTo>
                    <a:lnTo>
                      <a:pt x="0" y="560"/>
                    </a:lnTo>
                  </a:path>
                </a:pathLst>
              </a:custGeom>
              <a:noFill/>
              <a:ln w="23813">
                <a:solidFill>
                  <a:srgbClr val="000000"/>
                </a:solidFill>
                <a:prstDash val="solid"/>
                <a:round/>
                <a:headEnd/>
                <a:tailEnd/>
              </a:ln>
            </p:spPr>
            <p:txBody>
              <a:bodyPr/>
              <a:lstStyle/>
              <a:p>
                <a:endParaRPr lang="en-US"/>
              </a:p>
            </p:txBody>
          </p:sp>
          <p:sp>
            <p:nvSpPr>
              <p:cNvPr id="332933" name="Freeform 133"/>
              <p:cNvSpPr>
                <a:spLocks/>
              </p:cNvSpPr>
              <p:nvPr/>
            </p:nvSpPr>
            <p:spPr bwMode="auto">
              <a:xfrm>
                <a:off x="2114" y="2111"/>
                <a:ext cx="705" cy="788"/>
              </a:xfrm>
              <a:custGeom>
                <a:avLst/>
                <a:gdLst/>
                <a:ahLst/>
                <a:cxnLst>
                  <a:cxn ang="0">
                    <a:pos x="0" y="1543"/>
                  </a:cxn>
                  <a:cxn ang="0">
                    <a:pos x="172" y="1576"/>
                  </a:cxn>
                  <a:cxn ang="0">
                    <a:pos x="190" y="1457"/>
                  </a:cxn>
                  <a:cxn ang="0">
                    <a:pos x="538" y="1508"/>
                  </a:cxn>
                  <a:cxn ang="0">
                    <a:pos x="538" y="1441"/>
                  </a:cxn>
                  <a:cxn ang="0">
                    <a:pos x="591" y="1457"/>
                  </a:cxn>
                  <a:cxn ang="0">
                    <a:pos x="1306" y="1526"/>
                  </a:cxn>
                  <a:cxn ang="0">
                    <a:pos x="1409" y="289"/>
                  </a:cxn>
                  <a:cxn ang="0">
                    <a:pos x="1409" y="136"/>
                  </a:cxn>
                  <a:cxn ang="0">
                    <a:pos x="800" y="85"/>
                  </a:cxn>
                  <a:cxn ang="0">
                    <a:pos x="190" y="0"/>
                  </a:cxn>
                  <a:cxn ang="0">
                    <a:pos x="0" y="1543"/>
                  </a:cxn>
                </a:cxnLst>
                <a:rect l="0" t="0" r="r" b="b"/>
                <a:pathLst>
                  <a:path w="1409" h="1576">
                    <a:moveTo>
                      <a:pt x="0" y="1543"/>
                    </a:moveTo>
                    <a:lnTo>
                      <a:pt x="172" y="1576"/>
                    </a:lnTo>
                    <a:lnTo>
                      <a:pt x="190" y="1457"/>
                    </a:lnTo>
                    <a:lnTo>
                      <a:pt x="538" y="1508"/>
                    </a:lnTo>
                    <a:lnTo>
                      <a:pt x="538" y="1441"/>
                    </a:lnTo>
                    <a:lnTo>
                      <a:pt x="591" y="1457"/>
                    </a:lnTo>
                    <a:lnTo>
                      <a:pt x="1306" y="1526"/>
                    </a:lnTo>
                    <a:lnTo>
                      <a:pt x="1409" y="289"/>
                    </a:lnTo>
                    <a:lnTo>
                      <a:pt x="1409" y="136"/>
                    </a:lnTo>
                    <a:lnTo>
                      <a:pt x="800" y="85"/>
                    </a:lnTo>
                    <a:lnTo>
                      <a:pt x="190" y="0"/>
                    </a:lnTo>
                    <a:lnTo>
                      <a:pt x="0" y="1543"/>
                    </a:lnTo>
                    <a:close/>
                  </a:path>
                </a:pathLst>
              </a:custGeom>
              <a:noFill/>
              <a:ln w="9525">
                <a:noFill/>
                <a:round/>
                <a:headEnd/>
                <a:tailEnd/>
              </a:ln>
            </p:spPr>
            <p:txBody>
              <a:bodyPr/>
              <a:lstStyle/>
              <a:p>
                <a:endParaRPr lang="en-US"/>
              </a:p>
            </p:txBody>
          </p:sp>
          <p:sp>
            <p:nvSpPr>
              <p:cNvPr id="332934" name="Freeform 134"/>
              <p:cNvSpPr>
                <a:spLocks/>
              </p:cNvSpPr>
              <p:nvPr/>
            </p:nvSpPr>
            <p:spPr bwMode="auto">
              <a:xfrm>
                <a:off x="2114" y="2111"/>
                <a:ext cx="705" cy="788"/>
              </a:xfrm>
              <a:custGeom>
                <a:avLst/>
                <a:gdLst/>
                <a:ahLst/>
                <a:cxnLst>
                  <a:cxn ang="0">
                    <a:pos x="0" y="1543"/>
                  </a:cxn>
                  <a:cxn ang="0">
                    <a:pos x="172" y="1576"/>
                  </a:cxn>
                  <a:cxn ang="0">
                    <a:pos x="190" y="1457"/>
                  </a:cxn>
                  <a:cxn ang="0">
                    <a:pos x="538" y="1508"/>
                  </a:cxn>
                  <a:cxn ang="0">
                    <a:pos x="538" y="1441"/>
                  </a:cxn>
                  <a:cxn ang="0">
                    <a:pos x="591" y="1457"/>
                  </a:cxn>
                  <a:cxn ang="0">
                    <a:pos x="1306" y="1526"/>
                  </a:cxn>
                  <a:cxn ang="0">
                    <a:pos x="1409" y="289"/>
                  </a:cxn>
                  <a:cxn ang="0">
                    <a:pos x="1409" y="136"/>
                  </a:cxn>
                  <a:cxn ang="0">
                    <a:pos x="800" y="85"/>
                  </a:cxn>
                  <a:cxn ang="0">
                    <a:pos x="190" y="0"/>
                  </a:cxn>
                  <a:cxn ang="0">
                    <a:pos x="0" y="1543"/>
                  </a:cxn>
                </a:cxnLst>
                <a:rect l="0" t="0" r="r" b="b"/>
                <a:pathLst>
                  <a:path w="1409" h="1576">
                    <a:moveTo>
                      <a:pt x="0" y="1543"/>
                    </a:moveTo>
                    <a:lnTo>
                      <a:pt x="172" y="1576"/>
                    </a:lnTo>
                    <a:lnTo>
                      <a:pt x="190" y="1457"/>
                    </a:lnTo>
                    <a:lnTo>
                      <a:pt x="538" y="1508"/>
                    </a:lnTo>
                    <a:lnTo>
                      <a:pt x="538" y="1441"/>
                    </a:lnTo>
                    <a:lnTo>
                      <a:pt x="591" y="1457"/>
                    </a:lnTo>
                    <a:lnTo>
                      <a:pt x="1306" y="1526"/>
                    </a:lnTo>
                    <a:lnTo>
                      <a:pt x="1409" y="289"/>
                    </a:lnTo>
                    <a:lnTo>
                      <a:pt x="1409" y="136"/>
                    </a:lnTo>
                    <a:lnTo>
                      <a:pt x="800" y="85"/>
                    </a:lnTo>
                    <a:lnTo>
                      <a:pt x="190" y="0"/>
                    </a:lnTo>
                    <a:lnTo>
                      <a:pt x="0" y="1543"/>
                    </a:lnTo>
                  </a:path>
                </a:pathLst>
              </a:custGeom>
              <a:noFill/>
              <a:ln w="23813">
                <a:solidFill>
                  <a:srgbClr val="000000"/>
                </a:solidFill>
                <a:prstDash val="solid"/>
                <a:round/>
                <a:headEnd/>
                <a:tailEnd/>
              </a:ln>
            </p:spPr>
            <p:txBody>
              <a:bodyPr/>
              <a:lstStyle/>
              <a:p>
                <a:endParaRPr lang="en-US"/>
              </a:p>
            </p:txBody>
          </p:sp>
          <p:sp>
            <p:nvSpPr>
              <p:cNvPr id="332935" name="Freeform 135"/>
              <p:cNvSpPr>
                <a:spLocks/>
              </p:cNvSpPr>
              <p:nvPr/>
            </p:nvSpPr>
            <p:spPr bwMode="auto">
              <a:xfrm>
                <a:off x="4586" y="1401"/>
                <a:ext cx="428" cy="516"/>
              </a:xfrm>
              <a:custGeom>
                <a:avLst/>
                <a:gdLst/>
                <a:ahLst/>
                <a:cxnLst>
                  <a:cxn ang="0">
                    <a:pos x="0" y="185"/>
                  </a:cxn>
                  <a:cxn ang="0">
                    <a:pos x="68" y="913"/>
                  </a:cxn>
                  <a:cxn ang="0">
                    <a:pos x="139" y="913"/>
                  </a:cxn>
                  <a:cxn ang="0">
                    <a:pos x="175" y="931"/>
                  </a:cxn>
                  <a:cxn ang="0">
                    <a:pos x="209" y="965"/>
                  </a:cxn>
                  <a:cxn ang="0">
                    <a:pos x="261" y="982"/>
                  </a:cxn>
                  <a:cxn ang="0">
                    <a:pos x="313" y="1000"/>
                  </a:cxn>
                  <a:cxn ang="0">
                    <a:pos x="400" y="1000"/>
                  </a:cxn>
                  <a:cxn ang="0">
                    <a:pos x="435" y="965"/>
                  </a:cxn>
                  <a:cxn ang="0">
                    <a:pos x="541" y="1033"/>
                  </a:cxn>
                  <a:cxn ang="0">
                    <a:pos x="609" y="982"/>
                  </a:cxn>
                  <a:cxn ang="0">
                    <a:pos x="609" y="864"/>
                  </a:cxn>
                  <a:cxn ang="0">
                    <a:pos x="643" y="897"/>
                  </a:cxn>
                  <a:cxn ang="0">
                    <a:pos x="679" y="795"/>
                  </a:cxn>
                  <a:cxn ang="0">
                    <a:pos x="784" y="710"/>
                  </a:cxn>
                  <a:cxn ang="0">
                    <a:pos x="819" y="659"/>
                  </a:cxn>
                  <a:cxn ang="0">
                    <a:pos x="836" y="441"/>
                  </a:cxn>
                  <a:cxn ang="0">
                    <a:pos x="819" y="389"/>
                  </a:cxn>
                  <a:cxn ang="0">
                    <a:pos x="854" y="372"/>
                  </a:cxn>
                  <a:cxn ang="0">
                    <a:pos x="801" y="0"/>
                  </a:cxn>
                  <a:cxn ang="0">
                    <a:pos x="713" y="50"/>
                  </a:cxn>
                  <a:cxn ang="0">
                    <a:pos x="643" y="84"/>
                  </a:cxn>
                  <a:cxn ang="0">
                    <a:pos x="626" y="117"/>
                  </a:cxn>
                  <a:cxn ang="0">
                    <a:pos x="575" y="169"/>
                  </a:cxn>
                  <a:cxn ang="0">
                    <a:pos x="523" y="185"/>
                  </a:cxn>
                  <a:cxn ang="0">
                    <a:pos x="487" y="203"/>
                  </a:cxn>
                  <a:cxn ang="0">
                    <a:pos x="453" y="220"/>
                  </a:cxn>
                  <a:cxn ang="0">
                    <a:pos x="419" y="203"/>
                  </a:cxn>
                  <a:cxn ang="0">
                    <a:pos x="365" y="220"/>
                  </a:cxn>
                  <a:cxn ang="0">
                    <a:pos x="400" y="185"/>
                  </a:cxn>
                  <a:cxn ang="0">
                    <a:pos x="382" y="169"/>
                  </a:cxn>
                  <a:cxn ang="0">
                    <a:pos x="365" y="185"/>
                  </a:cxn>
                  <a:cxn ang="0">
                    <a:pos x="278" y="152"/>
                  </a:cxn>
                  <a:cxn ang="0">
                    <a:pos x="261" y="169"/>
                  </a:cxn>
                  <a:cxn ang="0">
                    <a:pos x="261" y="152"/>
                  </a:cxn>
                  <a:cxn ang="0">
                    <a:pos x="0" y="185"/>
                  </a:cxn>
                </a:cxnLst>
                <a:rect l="0" t="0" r="r" b="b"/>
                <a:pathLst>
                  <a:path w="854" h="1033">
                    <a:moveTo>
                      <a:pt x="0" y="185"/>
                    </a:moveTo>
                    <a:lnTo>
                      <a:pt x="68" y="913"/>
                    </a:lnTo>
                    <a:lnTo>
                      <a:pt x="139" y="913"/>
                    </a:lnTo>
                    <a:lnTo>
                      <a:pt x="175" y="931"/>
                    </a:lnTo>
                    <a:lnTo>
                      <a:pt x="209" y="965"/>
                    </a:lnTo>
                    <a:lnTo>
                      <a:pt x="261" y="982"/>
                    </a:lnTo>
                    <a:lnTo>
                      <a:pt x="313" y="1000"/>
                    </a:lnTo>
                    <a:lnTo>
                      <a:pt x="400" y="1000"/>
                    </a:lnTo>
                    <a:lnTo>
                      <a:pt x="435" y="965"/>
                    </a:lnTo>
                    <a:lnTo>
                      <a:pt x="541" y="1033"/>
                    </a:lnTo>
                    <a:lnTo>
                      <a:pt x="609" y="982"/>
                    </a:lnTo>
                    <a:lnTo>
                      <a:pt x="609" y="864"/>
                    </a:lnTo>
                    <a:lnTo>
                      <a:pt x="643" y="897"/>
                    </a:lnTo>
                    <a:lnTo>
                      <a:pt x="679" y="795"/>
                    </a:lnTo>
                    <a:lnTo>
                      <a:pt x="784" y="710"/>
                    </a:lnTo>
                    <a:lnTo>
                      <a:pt x="819" y="659"/>
                    </a:lnTo>
                    <a:lnTo>
                      <a:pt x="836" y="441"/>
                    </a:lnTo>
                    <a:lnTo>
                      <a:pt x="819" y="389"/>
                    </a:lnTo>
                    <a:lnTo>
                      <a:pt x="854" y="372"/>
                    </a:lnTo>
                    <a:lnTo>
                      <a:pt x="801" y="0"/>
                    </a:lnTo>
                    <a:lnTo>
                      <a:pt x="713" y="50"/>
                    </a:lnTo>
                    <a:lnTo>
                      <a:pt x="643" y="84"/>
                    </a:lnTo>
                    <a:lnTo>
                      <a:pt x="626" y="117"/>
                    </a:lnTo>
                    <a:lnTo>
                      <a:pt x="575" y="169"/>
                    </a:lnTo>
                    <a:lnTo>
                      <a:pt x="523" y="185"/>
                    </a:lnTo>
                    <a:lnTo>
                      <a:pt x="487" y="203"/>
                    </a:lnTo>
                    <a:lnTo>
                      <a:pt x="453" y="220"/>
                    </a:lnTo>
                    <a:lnTo>
                      <a:pt x="419" y="203"/>
                    </a:lnTo>
                    <a:lnTo>
                      <a:pt x="365" y="220"/>
                    </a:lnTo>
                    <a:lnTo>
                      <a:pt x="400" y="185"/>
                    </a:lnTo>
                    <a:lnTo>
                      <a:pt x="382" y="169"/>
                    </a:lnTo>
                    <a:lnTo>
                      <a:pt x="365" y="185"/>
                    </a:lnTo>
                    <a:lnTo>
                      <a:pt x="278" y="152"/>
                    </a:lnTo>
                    <a:lnTo>
                      <a:pt x="261" y="169"/>
                    </a:lnTo>
                    <a:lnTo>
                      <a:pt x="261" y="152"/>
                    </a:lnTo>
                    <a:lnTo>
                      <a:pt x="0" y="185"/>
                    </a:lnTo>
                    <a:close/>
                  </a:path>
                </a:pathLst>
              </a:custGeom>
              <a:noFill/>
              <a:ln w="9525">
                <a:noFill/>
                <a:round/>
                <a:headEnd/>
                <a:tailEnd/>
              </a:ln>
            </p:spPr>
            <p:txBody>
              <a:bodyPr/>
              <a:lstStyle/>
              <a:p>
                <a:endParaRPr lang="en-US"/>
              </a:p>
            </p:txBody>
          </p:sp>
          <p:sp>
            <p:nvSpPr>
              <p:cNvPr id="332936" name="Freeform 136"/>
              <p:cNvSpPr>
                <a:spLocks/>
              </p:cNvSpPr>
              <p:nvPr/>
            </p:nvSpPr>
            <p:spPr bwMode="auto">
              <a:xfrm>
                <a:off x="4586" y="1401"/>
                <a:ext cx="428" cy="516"/>
              </a:xfrm>
              <a:custGeom>
                <a:avLst/>
                <a:gdLst/>
                <a:ahLst/>
                <a:cxnLst>
                  <a:cxn ang="0">
                    <a:pos x="0" y="185"/>
                  </a:cxn>
                  <a:cxn ang="0">
                    <a:pos x="68" y="913"/>
                  </a:cxn>
                  <a:cxn ang="0">
                    <a:pos x="139" y="913"/>
                  </a:cxn>
                  <a:cxn ang="0">
                    <a:pos x="175" y="931"/>
                  </a:cxn>
                  <a:cxn ang="0">
                    <a:pos x="209" y="965"/>
                  </a:cxn>
                  <a:cxn ang="0">
                    <a:pos x="261" y="982"/>
                  </a:cxn>
                  <a:cxn ang="0">
                    <a:pos x="313" y="1000"/>
                  </a:cxn>
                  <a:cxn ang="0">
                    <a:pos x="400" y="1000"/>
                  </a:cxn>
                  <a:cxn ang="0">
                    <a:pos x="435" y="965"/>
                  </a:cxn>
                  <a:cxn ang="0">
                    <a:pos x="541" y="1033"/>
                  </a:cxn>
                  <a:cxn ang="0">
                    <a:pos x="609" y="982"/>
                  </a:cxn>
                  <a:cxn ang="0">
                    <a:pos x="609" y="864"/>
                  </a:cxn>
                  <a:cxn ang="0">
                    <a:pos x="643" y="897"/>
                  </a:cxn>
                  <a:cxn ang="0">
                    <a:pos x="679" y="795"/>
                  </a:cxn>
                  <a:cxn ang="0">
                    <a:pos x="784" y="710"/>
                  </a:cxn>
                  <a:cxn ang="0">
                    <a:pos x="819" y="659"/>
                  </a:cxn>
                  <a:cxn ang="0">
                    <a:pos x="836" y="441"/>
                  </a:cxn>
                  <a:cxn ang="0">
                    <a:pos x="819" y="389"/>
                  </a:cxn>
                  <a:cxn ang="0">
                    <a:pos x="854" y="372"/>
                  </a:cxn>
                  <a:cxn ang="0">
                    <a:pos x="801" y="0"/>
                  </a:cxn>
                  <a:cxn ang="0">
                    <a:pos x="713" y="50"/>
                  </a:cxn>
                  <a:cxn ang="0">
                    <a:pos x="643" y="84"/>
                  </a:cxn>
                  <a:cxn ang="0">
                    <a:pos x="626" y="117"/>
                  </a:cxn>
                  <a:cxn ang="0">
                    <a:pos x="575" y="169"/>
                  </a:cxn>
                  <a:cxn ang="0">
                    <a:pos x="523" y="185"/>
                  </a:cxn>
                  <a:cxn ang="0">
                    <a:pos x="487" y="203"/>
                  </a:cxn>
                  <a:cxn ang="0">
                    <a:pos x="453" y="220"/>
                  </a:cxn>
                  <a:cxn ang="0">
                    <a:pos x="419" y="203"/>
                  </a:cxn>
                  <a:cxn ang="0">
                    <a:pos x="365" y="220"/>
                  </a:cxn>
                  <a:cxn ang="0">
                    <a:pos x="400" y="185"/>
                  </a:cxn>
                  <a:cxn ang="0">
                    <a:pos x="382" y="169"/>
                  </a:cxn>
                  <a:cxn ang="0">
                    <a:pos x="365" y="185"/>
                  </a:cxn>
                  <a:cxn ang="0">
                    <a:pos x="278" y="152"/>
                  </a:cxn>
                  <a:cxn ang="0">
                    <a:pos x="261" y="169"/>
                  </a:cxn>
                  <a:cxn ang="0">
                    <a:pos x="261" y="152"/>
                  </a:cxn>
                  <a:cxn ang="0">
                    <a:pos x="0" y="185"/>
                  </a:cxn>
                </a:cxnLst>
                <a:rect l="0" t="0" r="r" b="b"/>
                <a:pathLst>
                  <a:path w="854" h="1033">
                    <a:moveTo>
                      <a:pt x="0" y="185"/>
                    </a:moveTo>
                    <a:lnTo>
                      <a:pt x="68" y="913"/>
                    </a:lnTo>
                    <a:lnTo>
                      <a:pt x="139" y="913"/>
                    </a:lnTo>
                    <a:lnTo>
                      <a:pt x="175" y="931"/>
                    </a:lnTo>
                    <a:lnTo>
                      <a:pt x="209" y="965"/>
                    </a:lnTo>
                    <a:lnTo>
                      <a:pt x="261" y="982"/>
                    </a:lnTo>
                    <a:lnTo>
                      <a:pt x="313" y="1000"/>
                    </a:lnTo>
                    <a:lnTo>
                      <a:pt x="400" y="1000"/>
                    </a:lnTo>
                    <a:lnTo>
                      <a:pt x="435" y="965"/>
                    </a:lnTo>
                    <a:lnTo>
                      <a:pt x="541" y="1033"/>
                    </a:lnTo>
                    <a:lnTo>
                      <a:pt x="609" y="982"/>
                    </a:lnTo>
                    <a:lnTo>
                      <a:pt x="609" y="864"/>
                    </a:lnTo>
                    <a:lnTo>
                      <a:pt x="643" y="897"/>
                    </a:lnTo>
                    <a:lnTo>
                      <a:pt x="679" y="795"/>
                    </a:lnTo>
                    <a:lnTo>
                      <a:pt x="784" y="710"/>
                    </a:lnTo>
                    <a:lnTo>
                      <a:pt x="819" y="659"/>
                    </a:lnTo>
                    <a:lnTo>
                      <a:pt x="836" y="441"/>
                    </a:lnTo>
                    <a:lnTo>
                      <a:pt x="819" y="389"/>
                    </a:lnTo>
                    <a:lnTo>
                      <a:pt x="854" y="372"/>
                    </a:lnTo>
                    <a:lnTo>
                      <a:pt x="801" y="0"/>
                    </a:lnTo>
                    <a:lnTo>
                      <a:pt x="713" y="50"/>
                    </a:lnTo>
                    <a:lnTo>
                      <a:pt x="643" y="84"/>
                    </a:lnTo>
                    <a:lnTo>
                      <a:pt x="626" y="117"/>
                    </a:lnTo>
                    <a:lnTo>
                      <a:pt x="575" y="169"/>
                    </a:lnTo>
                    <a:lnTo>
                      <a:pt x="523" y="185"/>
                    </a:lnTo>
                    <a:lnTo>
                      <a:pt x="487" y="203"/>
                    </a:lnTo>
                    <a:lnTo>
                      <a:pt x="453" y="220"/>
                    </a:lnTo>
                    <a:lnTo>
                      <a:pt x="419" y="203"/>
                    </a:lnTo>
                    <a:lnTo>
                      <a:pt x="365" y="220"/>
                    </a:lnTo>
                    <a:lnTo>
                      <a:pt x="400" y="185"/>
                    </a:lnTo>
                    <a:lnTo>
                      <a:pt x="382" y="169"/>
                    </a:lnTo>
                    <a:lnTo>
                      <a:pt x="365" y="185"/>
                    </a:lnTo>
                    <a:lnTo>
                      <a:pt x="278" y="152"/>
                    </a:lnTo>
                    <a:lnTo>
                      <a:pt x="261" y="169"/>
                    </a:lnTo>
                    <a:lnTo>
                      <a:pt x="261" y="152"/>
                    </a:lnTo>
                    <a:lnTo>
                      <a:pt x="0" y="185"/>
                    </a:lnTo>
                  </a:path>
                </a:pathLst>
              </a:custGeom>
              <a:noFill/>
              <a:ln w="23813">
                <a:solidFill>
                  <a:srgbClr val="000000"/>
                </a:solidFill>
                <a:prstDash val="solid"/>
                <a:round/>
                <a:headEnd/>
                <a:tailEnd/>
              </a:ln>
            </p:spPr>
            <p:txBody>
              <a:bodyPr/>
              <a:lstStyle/>
              <a:p>
                <a:endParaRPr lang="en-US"/>
              </a:p>
            </p:txBody>
          </p:sp>
          <p:sp>
            <p:nvSpPr>
              <p:cNvPr id="332937" name="Freeform 137"/>
              <p:cNvSpPr>
                <a:spLocks/>
              </p:cNvSpPr>
              <p:nvPr/>
            </p:nvSpPr>
            <p:spPr bwMode="auto">
              <a:xfrm>
                <a:off x="2819" y="2179"/>
                <a:ext cx="870" cy="500"/>
              </a:xfrm>
              <a:custGeom>
                <a:avLst/>
                <a:gdLst/>
                <a:ahLst/>
                <a:cxnLst>
                  <a:cxn ang="0">
                    <a:pos x="0" y="153"/>
                  </a:cxn>
                  <a:cxn ang="0">
                    <a:pos x="0" y="0"/>
                  </a:cxn>
                  <a:cxn ang="0">
                    <a:pos x="192" y="17"/>
                  </a:cxn>
                  <a:cxn ang="0">
                    <a:pos x="1063" y="69"/>
                  </a:cxn>
                  <a:cxn ang="0">
                    <a:pos x="1690" y="69"/>
                  </a:cxn>
                  <a:cxn ang="0">
                    <a:pos x="1690" y="205"/>
                  </a:cxn>
                  <a:cxn ang="0">
                    <a:pos x="1742" y="525"/>
                  </a:cxn>
                  <a:cxn ang="0">
                    <a:pos x="1724" y="1000"/>
                  </a:cxn>
                  <a:cxn ang="0">
                    <a:pos x="1672" y="983"/>
                  </a:cxn>
                  <a:cxn ang="0">
                    <a:pos x="1584" y="915"/>
                  </a:cxn>
                  <a:cxn ang="0">
                    <a:pos x="1550" y="932"/>
                  </a:cxn>
                  <a:cxn ang="0">
                    <a:pos x="1447" y="932"/>
                  </a:cxn>
                  <a:cxn ang="0">
                    <a:pos x="1341" y="983"/>
                  </a:cxn>
                  <a:cxn ang="0">
                    <a:pos x="1290" y="932"/>
                  </a:cxn>
                  <a:cxn ang="0">
                    <a:pos x="1237" y="948"/>
                  </a:cxn>
                  <a:cxn ang="0">
                    <a:pos x="1219" y="915"/>
                  </a:cxn>
                  <a:cxn ang="0">
                    <a:pos x="1185" y="948"/>
                  </a:cxn>
                  <a:cxn ang="0">
                    <a:pos x="1168" y="983"/>
                  </a:cxn>
                  <a:cxn ang="0">
                    <a:pos x="1168" y="932"/>
                  </a:cxn>
                  <a:cxn ang="0">
                    <a:pos x="1116" y="948"/>
                  </a:cxn>
                  <a:cxn ang="0">
                    <a:pos x="1063" y="898"/>
                  </a:cxn>
                  <a:cxn ang="0">
                    <a:pos x="1027" y="948"/>
                  </a:cxn>
                  <a:cxn ang="0">
                    <a:pos x="993" y="915"/>
                  </a:cxn>
                  <a:cxn ang="0">
                    <a:pos x="976" y="847"/>
                  </a:cxn>
                  <a:cxn ang="0">
                    <a:pos x="906" y="847"/>
                  </a:cxn>
                  <a:cxn ang="0">
                    <a:pos x="906" y="880"/>
                  </a:cxn>
                  <a:cxn ang="0">
                    <a:pos x="871" y="847"/>
                  </a:cxn>
                  <a:cxn ang="0">
                    <a:pos x="837" y="847"/>
                  </a:cxn>
                  <a:cxn ang="0">
                    <a:pos x="802" y="830"/>
                  </a:cxn>
                  <a:cxn ang="0">
                    <a:pos x="749" y="830"/>
                  </a:cxn>
                  <a:cxn ang="0">
                    <a:pos x="749" y="797"/>
                  </a:cxn>
                  <a:cxn ang="0">
                    <a:pos x="714" y="762"/>
                  </a:cxn>
                  <a:cxn ang="0">
                    <a:pos x="697" y="779"/>
                  </a:cxn>
                  <a:cxn ang="0">
                    <a:pos x="645" y="779"/>
                  </a:cxn>
                  <a:cxn ang="0">
                    <a:pos x="593" y="729"/>
                  </a:cxn>
                  <a:cxn ang="0">
                    <a:pos x="593" y="187"/>
                  </a:cxn>
                  <a:cxn ang="0">
                    <a:pos x="0" y="153"/>
                  </a:cxn>
                </a:cxnLst>
                <a:rect l="0" t="0" r="r" b="b"/>
                <a:pathLst>
                  <a:path w="1742" h="1000">
                    <a:moveTo>
                      <a:pt x="0" y="153"/>
                    </a:moveTo>
                    <a:lnTo>
                      <a:pt x="0" y="0"/>
                    </a:lnTo>
                    <a:lnTo>
                      <a:pt x="192" y="17"/>
                    </a:lnTo>
                    <a:lnTo>
                      <a:pt x="1063" y="69"/>
                    </a:lnTo>
                    <a:lnTo>
                      <a:pt x="1690" y="69"/>
                    </a:lnTo>
                    <a:lnTo>
                      <a:pt x="1690" y="205"/>
                    </a:lnTo>
                    <a:lnTo>
                      <a:pt x="1742" y="525"/>
                    </a:lnTo>
                    <a:lnTo>
                      <a:pt x="1724" y="1000"/>
                    </a:lnTo>
                    <a:lnTo>
                      <a:pt x="1672" y="983"/>
                    </a:lnTo>
                    <a:lnTo>
                      <a:pt x="1584" y="915"/>
                    </a:lnTo>
                    <a:lnTo>
                      <a:pt x="1550" y="932"/>
                    </a:lnTo>
                    <a:lnTo>
                      <a:pt x="1447" y="932"/>
                    </a:lnTo>
                    <a:lnTo>
                      <a:pt x="1341" y="983"/>
                    </a:lnTo>
                    <a:lnTo>
                      <a:pt x="1290" y="932"/>
                    </a:lnTo>
                    <a:lnTo>
                      <a:pt x="1237" y="948"/>
                    </a:lnTo>
                    <a:lnTo>
                      <a:pt x="1219" y="915"/>
                    </a:lnTo>
                    <a:lnTo>
                      <a:pt x="1185" y="948"/>
                    </a:lnTo>
                    <a:lnTo>
                      <a:pt x="1168" y="983"/>
                    </a:lnTo>
                    <a:lnTo>
                      <a:pt x="1168" y="932"/>
                    </a:lnTo>
                    <a:lnTo>
                      <a:pt x="1116" y="948"/>
                    </a:lnTo>
                    <a:lnTo>
                      <a:pt x="1063" y="898"/>
                    </a:lnTo>
                    <a:lnTo>
                      <a:pt x="1027" y="948"/>
                    </a:lnTo>
                    <a:lnTo>
                      <a:pt x="993" y="915"/>
                    </a:lnTo>
                    <a:lnTo>
                      <a:pt x="976" y="847"/>
                    </a:lnTo>
                    <a:lnTo>
                      <a:pt x="906" y="847"/>
                    </a:lnTo>
                    <a:lnTo>
                      <a:pt x="906" y="880"/>
                    </a:lnTo>
                    <a:lnTo>
                      <a:pt x="871" y="847"/>
                    </a:lnTo>
                    <a:lnTo>
                      <a:pt x="837" y="847"/>
                    </a:lnTo>
                    <a:lnTo>
                      <a:pt x="802" y="830"/>
                    </a:lnTo>
                    <a:lnTo>
                      <a:pt x="749" y="830"/>
                    </a:lnTo>
                    <a:lnTo>
                      <a:pt x="749" y="797"/>
                    </a:lnTo>
                    <a:lnTo>
                      <a:pt x="714" y="762"/>
                    </a:lnTo>
                    <a:lnTo>
                      <a:pt x="697" y="779"/>
                    </a:lnTo>
                    <a:lnTo>
                      <a:pt x="645" y="779"/>
                    </a:lnTo>
                    <a:lnTo>
                      <a:pt x="593" y="729"/>
                    </a:lnTo>
                    <a:lnTo>
                      <a:pt x="593" y="187"/>
                    </a:lnTo>
                    <a:lnTo>
                      <a:pt x="0" y="153"/>
                    </a:lnTo>
                    <a:close/>
                  </a:path>
                </a:pathLst>
              </a:custGeom>
              <a:noFill/>
              <a:ln w="9525">
                <a:noFill/>
                <a:round/>
                <a:headEnd/>
                <a:tailEnd/>
              </a:ln>
            </p:spPr>
            <p:txBody>
              <a:bodyPr/>
              <a:lstStyle/>
              <a:p>
                <a:endParaRPr lang="en-US"/>
              </a:p>
            </p:txBody>
          </p:sp>
          <p:sp>
            <p:nvSpPr>
              <p:cNvPr id="332938" name="Freeform 138"/>
              <p:cNvSpPr>
                <a:spLocks/>
              </p:cNvSpPr>
              <p:nvPr/>
            </p:nvSpPr>
            <p:spPr bwMode="auto">
              <a:xfrm>
                <a:off x="2819" y="2179"/>
                <a:ext cx="870" cy="500"/>
              </a:xfrm>
              <a:custGeom>
                <a:avLst/>
                <a:gdLst/>
                <a:ahLst/>
                <a:cxnLst>
                  <a:cxn ang="0">
                    <a:pos x="0" y="153"/>
                  </a:cxn>
                  <a:cxn ang="0">
                    <a:pos x="0" y="0"/>
                  </a:cxn>
                  <a:cxn ang="0">
                    <a:pos x="192" y="17"/>
                  </a:cxn>
                  <a:cxn ang="0">
                    <a:pos x="1063" y="69"/>
                  </a:cxn>
                  <a:cxn ang="0">
                    <a:pos x="1690" y="69"/>
                  </a:cxn>
                  <a:cxn ang="0">
                    <a:pos x="1690" y="205"/>
                  </a:cxn>
                  <a:cxn ang="0">
                    <a:pos x="1742" y="525"/>
                  </a:cxn>
                  <a:cxn ang="0">
                    <a:pos x="1724" y="1000"/>
                  </a:cxn>
                  <a:cxn ang="0">
                    <a:pos x="1672" y="983"/>
                  </a:cxn>
                  <a:cxn ang="0">
                    <a:pos x="1584" y="915"/>
                  </a:cxn>
                  <a:cxn ang="0">
                    <a:pos x="1550" y="932"/>
                  </a:cxn>
                  <a:cxn ang="0">
                    <a:pos x="1447" y="932"/>
                  </a:cxn>
                  <a:cxn ang="0">
                    <a:pos x="1341" y="983"/>
                  </a:cxn>
                  <a:cxn ang="0">
                    <a:pos x="1290" y="932"/>
                  </a:cxn>
                  <a:cxn ang="0">
                    <a:pos x="1237" y="948"/>
                  </a:cxn>
                  <a:cxn ang="0">
                    <a:pos x="1219" y="915"/>
                  </a:cxn>
                  <a:cxn ang="0">
                    <a:pos x="1185" y="948"/>
                  </a:cxn>
                  <a:cxn ang="0">
                    <a:pos x="1168" y="983"/>
                  </a:cxn>
                  <a:cxn ang="0">
                    <a:pos x="1168" y="932"/>
                  </a:cxn>
                  <a:cxn ang="0">
                    <a:pos x="1116" y="948"/>
                  </a:cxn>
                  <a:cxn ang="0">
                    <a:pos x="1063" y="898"/>
                  </a:cxn>
                  <a:cxn ang="0">
                    <a:pos x="1027" y="948"/>
                  </a:cxn>
                  <a:cxn ang="0">
                    <a:pos x="993" y="915"/>
                  </a:cxn>
                  <a:cxn ang="0">
                    <a:pos x="976" y="847"/>
                  </a:cxn>
                  <a:cxn ang="0">
                    <a:pos x="906" y="847"/>
                  </a:cxn>
                  <a:cxn ang="0">
                    <a:pos x="906" y="880"/>
                  </a:cxn>
                  <a:cxn ang="0">
                    <a:pos x="871" y="847"/>
                  </a:cxn>
                  <a:cxn ang="0">
                    <a:pos x="837" y="847"/>
                  </a:cxn>
                  <a:cxn ang="0">
                    <a:pos x="802" y="830"/>
                  </a:cxn>
                  <a:cxn ang="0">
                    <a:pos x="749" y="830"/>
                  </a:cxn>
                  <a:cxn ang="0">
                    <a:pos x="749" y="797"/>
                  </a:cxn>
                  <a:cxn ang="0">
                    <a:pos x="714" y="762"/>
                  </a:cxn>
                  <a:cxn ang="0">
                    <a:pos x="697" y="779"/>
                  </a:cxn>
                  <a:cxn ang="0">
                    <a:pos x="645" y="779"/>
                  </a:cxn>
                  <a:cxn ang="0">
                    <a:pos x="593" y="729"/>
                  </a:cxn>
                  <a:cxn ang="0">
                    <a:pos x="593" y="187"/>
                  </a:cxn>
                  <a:cxn ang="0">
                    <a:pos x="0" y="153"/>
                  </a:cxn>
                </a:cxnLst>
                <a:rect l="0" t="0" r="r" b="b"/>
                <a:pathLst>
                  <a:path w="1742" h="1000">
                    <a:moveTo>
                      <a:pt x="0" y="153"/>
                    </a:moveTo>
                    <a:lnTo>
                      <a:pt x="0" y="0"/>
                    </a:lnTo>
                    <a:lnTo>
                      <a:pt x="192" y="17"/>
                    </a:lnTo>
                    <a:lnTo>
                      <a:pt x="1063" y="69"/>
                    </a:lnTo>
                    <a:lnTo>
                      <a:pt x="1690" y="69"/>
                    </a:lnTo>
                    <a:lnTo>
                      <a:pt x="1690" y="205"/>
                    </a:lnTo>
                    <a:lnTo>
                      <a:pt x="1742" y="525"/>
                    </a:lnTo>
                    <a:lnTo>
                      <a:pt x="1724" y="1000"/>
                    </a:lnTo>
                    <a:lnTo>
                      <a:pt x="1672" y="983"/>
                    </a:lnTo>
                    <a:lnTo>
                      <a:pt x="1584" y="915"/>
                    </a:lnTo>
                    <a:lnTo>
                      <a:pt x="1550" y="932"/>
                    </a:lnTo>
                    <a:lnTo>
                      <a:pt x="1447" y="932"/>
                    </a:lnTo>
                    <a:lnTo>
                      <a:pt x="1341" y="983"/>
                    </a:lnTo>
                    <a:lnTo>
                      <a:pt x="1290" y="932"/>
                    </a:lnTo>
                    <a:lnTo>
                      <a:pt x="1237" y="948"/>
                    </a:lnTo>
                    <a:lnTo>
                      <a:pt x="1219" y="915"/>
                    </a:lnTo>
                    <a:lnTo>
                      <a:pt x="1185" y="948"/>
                    </a:lnTo>
                    <a:lnTo>
                      <a:pt x="1168" y="983"/>
                    </a:lnTo>
                    <a:lnTo>
                      <a:pt x="1168" y="932"/>
                    </a:lnTo>
                    <a:lnTo>
                      <a:pt x="1116" y="948"/>
                    </a:lnTo>
                    <a:lnTo>
                      <a:pt x="1063" y="898"/>
                    </a:lnTo>
                    <a:lnTo>
                      <a:pt x="1027" y="948"/>
                    </a:lnTo>
                    <a:lnTo>
                      <a:pt x="993" y="915"/>
                    </a:lnTo>
                    <a:lnTo>
                      <a:pt x="976" y="847"/>
                    </a:lnTo>
                    <a:lnTo>
                      <a:pt x="906" y="847"/>
                    </a:lnTo>
                    <a:lnTo>
                      <a:pt x="906" y="880"/>
                    </a:lnTo>
                    <a:lnTo>
                      <a:pt x="871" y="847"/>
                    </a:lnTo>
                    <a:lnTo>
                      <a:pt x="837" y="847"/>
                    </a:lnTo>
                    <a:lnTo>
                      <a:pt x="802" y="830"/>
                    </a:lnTo>
                    <a:lnTo>
                      <a:pt x="749" y="830"/>
                    </a:lnTo>
                    <a:lnTo>
                      <a:pt x="749" y="797"/>
                    </a:lnTo>
                    <a:lnTo>
                      <a:pt x="714" y="762"/>
                    </a:lnTo>
                    <a:lnTo>
                      <a:pt x="697" y="779"/>
                    </a:lnTo>
                    <a:lnTo>
                      <a:pt x="645" y="779"/>
                    </a:lnTo>
                    <a:lnTo>
                      <a:pt x="593" y="729"/>
                    </a:lnTo>
                    <a:lnTo>
                      <a:pt x="593" y="187"/>
                    </a:lnTo>
                    <a:lnTo>
                      <a:pt x="0" y="153"/>
                    </a:lnTo>
                  </a:path>
                </a:pathLst>
              </a:custGeom>
              <a:noFill/>
              <a:ln w="23813">
                <a:solidFill>
                  <a:srgbClr val="000000"/>
                </a:solidFill>
                <a:prstDash val="solid"/>
                <a:round/>
                <a:headEnd/>
                <a:tailEnd/>
              </a:ln>
            </p:spPr>
            <p:txBody>
              <a:bodyPr/>
              <a:lstStyle/>
              <a:p>
                <a:endParaRPr lang="en-US"/>
              </a:p>
            </p:txBody>
          </p:sp>
          <p:sp>
            <p:nvSpPr>
              <p:cNvPr id="332939" name="Freeform 139"/>
              <p:cNvSpPr>
                <a:spLocks/>
              </p:cNvSpPr>
              <p:nvPr/>
            </p:nvSpPr>
            <p:spPr bwMode="auto">
              <a:xfrm>
                <a:off x="4987" y="1299"/>
                <a:ext cx="583" cy="415"/>
              </a:xfrm>
              <a:custGeom>
                <a:avLst/>
                <a:gdLst/>
                <a:ahLst/>
                <a:cxnLst>
                  <a:cxn ang="0">
                    <a:pos x="0" y="203"/>
                  </a:cxn>
                  <a:cxn ang="0">
                    <a:pos x="53" y="575"/>
                  </a:cxn>
                  <a:cxn ang="0">
                    <a:pos x="87" y="829"/>
                  </a:cxn>
                  <a:cxn ang="0">
                    <a:pos x="279" y="795"/>
                  </a:cxn>
                  <a:cxn ang="0">
                    <a:pos x="993" y="644"/>
                  </a:cxn>
                  <a:cxn ang="0">
                    <a:pos x="1010" y="608"/>
                  </a:cxn>
                  <a:cxn ang="0">
                    <a:pos x="1061" y="608"/>
                  </a:cxn>
                  <a:cxn ang="0">
                    <a:pos x="1115" y="575"/>
                  </a:cxn>
                  <a:cxn ang="0">
                    <a:pos x="1132" y="508"/>
                  </a:cxn>
                  <a:cxn ang="0">
                    <a:pos x="1167" y="475"/>
                  </a:cxn>
                  <a:cxn ang="0">
                    <a:pos x="1061" y="372"/>
                  </a:cxn>
                  <a:cxn ang="0">
                    <a:pos x="1045" y="270"/>
                  </a:cxn>
                  <a:cxn ang="0">
                    <a:pos x="1115" y="151"/>
                  </a:cxn>
                  <a:cxn ang="0">
                    <a:pos x="1027" y="101"/>
                  </a:cxn>
                  <a:cxn ang="0">
                    <a:pos x="993" y="33"/>
                  </a:cxn>
                  <a:cxn ang="0">
                    <a:pos x="941" y="0"/>
                  </a:cxn>
                  <a:cxn ang="0">
                    <a:pos x="156" y="169"/>
                  </a:cxn>
                  <a:cxn ang="0">
                    <a:pos x="122" y="101"/>
                  </a:cxn>
                  <a:cxn ang="0">
                    <a:pos x="0" y="203"/>
                  </a:cxn>
                </a:cxnLst>
                <a:rect l="0" t="0" r="r" b="b"/>
                <a:pathLst>
                  <a:path w="1167" h="829">
                    <a:moveTo>
                      <a:pt x="0" y="203"/>
                    </a:moveTo>
                    <a:lnTo>
                      <a:pt x="53" y="575"/>
                    </a:lnTo>
                    <a:lnTo>
                      <a:pt x="87" y="829"/>
                    </a:lnTo>
                    <a:lnTo>
                      <a:pt x="279" y="795"/>
                    </a:lnTo>
                    <a:lnTo>
                      <a:pt x="993" y="644"/>
                    </a:lnTo>
                    <a:lnTo>
                      <a:pt x="1010" y="608"/>
                    </a:lnTo>
                    <a:lnTo>
                      <a:pt x="1061" y="608"/>
                    </a:lnTo>
                    <a:lnTo>
                      <a:pt x="1115" y="575"/>
                    </a:lnTo>
                    <a:lnTo>
                      <a:pt x="1132" y="508"/>
                    </a:lnTo>
                    <a:lnTo>
                      <a:pt x="1167" y="475"/>
                    </a:lnTo>
                    <a:lnTo>
                      <a:pt x="1061" y="372"/>
                    </a:lnTo>
                    <a:lnTo>
                      <a:pt x="1045" y="270"/>
                    </a:lnTo>
                    <a:lnTo>
                      <a:pt x="1115" y="151"/>
                    </a:lnTo>
                    <a:lnTo>
                      <a:pt x="1027" y="101"/>
                    </a:lnTo>
                    <a:lnTo>
                      <a:pt x="993" y="33"/>
                    </a:lnTo>
                    <a:lnTo>
                      <a:pt x="941" y="0"/>
                    </a:lnTo>
                    <a:lnTo>
                      <a:pt x="156" y="169"/>
                    </a:lnTo>
                    <a:lnTo>
                      <a:pt x="122" y="101"/>
                    </a:lnTo>
                    <a:lnTo>
                      <a:pt x="0" y="203"/>
                    </a:lnTo>
                    <a:close/>
                  </a:path>
                </a:pathLst>
              </a:custGeom>
              <a:noFill/>
              <a:ln w="9525">
                <a:noFill/>
                <a:round/>
                <a:headEnd/>
                <a:tailEnd/>
              </a:ln>
            </p:spPr>
            <p:txBody>
              <a:bodyPr/>
              <a:lstStyle/>
              <a:p>
                <a:endParaRPr lang="en-US"/>
              </a:p>
            </p:txBody>
          </p:sp>
          <p:sp>
            <p:nvSpPr>
              <p:cNvPr id="332940" name="Freeform 140"/>
              <p:cNvSpPr>
                <a:spLocks/>
              </p:cNvSpPr>
              <p:nvPr/>
            </p:nvSpPr>
            <p:spPr bwMode="auto">
              <a:xfrm>
                <a:off x="4987" y="1299"/>
                <a:ext cx="583" cy="415"/>
              </a:xfrm>
              <a:custGeom>
                <a:avLst/>
                <a:gdLst/>
                <a:ahLst/>
                <a:cxnLst>
                  <a:cxn ang="0">
                    <a:pos x="0" y="203"/>
                  </a:cxn>
                  <a:cxn ang="0">
                    <a:pos x="53" y="575"/>
                  </a:cxn>
                  <a:cxn ang="0">
                    <a:pos x="87" y="829"/>
                  </a:cxn>
                  <a:cxn ang="0">
                    <a:pos x="279" y="795"/>
                  </a:cxn>
                  <a:cxn ang="0">
                    <a:pos x="993" y="644"/>
                  </a:cxn>
                  <a:cxn ang="0">
                    <a:pos x="1010" y="608"/>
                  </a:cxn>
                  <a:cxn ang="0">
                    <a:pos x="1061" y="608"/>
                  </a:cxn>
                  <a:cxn ang="0">
                    <a:pos x="1115" y="575"/>
                  </a:cxn>
                  <a:cxn ang="0">
                    <a:pos x="1132" y="508"/>
                  </a:cxn>
                  <a:cxn ang="0">
                    <a:pos x="1167" y="475"/>
                  </a:cxn>
                  <a:cxn ang="0">
                    <a:pos x="1061" y="372"/>
                  </a:cxn>
                  <a:cxn ang="0">
                    <a:pos x="1045" y="270"/>
                  </a:cxn>
                  <a:cxn ang="0">
                    <a:pos x="1115" y="151"/>
                  </a:cxn>
                  <a:cxn ang="0">
                    <a:pos x="1027" y="101"/>
                  </a:cxn>
                  <a:cxn ang="0">
                    <a:pos x="993" y="33"/>
                  </a:cxn>
                  <a:cxn ang="0">
                    <a:pos x="941" y="0"/>
                  </a:cxn>
                  <a:cxn ang="0">
                    <a:pos x="156" y="169"/>
                  </a:cxn>
                  <a:cxn ang="0">
                    <a:pos x="122" y="101"/>
                  </a:cxn>
                  <a:cxn ang="0">
                    <a:pos x="0" y="203"/>
                  </a:cxn>
                </a:cxnLst>
                <a:rect l="0" t="0" r="r" b="b"/>
                <a:pathLst>
                  <a:path w="1167" h="829">
                    <a:moveTo>
                      <a:pt x="0" y="203"/>
                    </a:moveTo>
                    <a:lnTo>
                      <a:pt x="53" y="575"/>
                    </a:lnTo>
                    <a:lnTo>
                      <a:pt x="87" y="829"/>
                    </a:lnTo>
                    <a:lnTo>
                      <a:pt x="279" y="795"/>
                    </a:lnTo>
                    <a:lnTo>
                      <a:pt x="993" y="644"/>
                    </a:lnTo>
                    <a:lnTo>
                      <a:pt x="1010" y="608"/>
                    </a:lnTo>
                    <a:lnTo>
                      <a:pt x="1061" y="608"/>
                    </a:lnTo>
                    <a:lnTo>
                      <a:pt x="1115" y="575"/>
                    </a:lnTo>
                    <a:lnTo>
                      <a:pt x="1132" y="508"/>
                    </a:lnTo>
                    <a:lnTo>
                      <a:pt x="1167" y="475"/>
                    </a:lnTo>
                    <a:lnTo>
                      <a:pt x="1061" y="372"/>
                    </a:lnTo>
                    <a:lnTo>
                      <a:pt x="1045" y="270"/>
                    </a:lnTo>
                    <a:lnTo>
                      <a:pt x="1115" y="151"/>
                    </a:lnTo>
                    <a:lnTo>
                      <a:pt x="1027" y="101"/>
                    </a:lnTo>
                    <a:lnTo>
                      <a:pt x="993" y="33"/>
                    </a:lnTo>
                    <a:lnTo>
                      <a:pt x="941" y="0"/>
                    </a:lnTo>
                    <a:lnTo>
                      <a:pt x="156" y="169"/>
                    </a:lnTo>
                    <a:lnTo>
                      <a:pt x="122" y="101"/>
                    </a:lnTo>
                    <a:lnTo>
                      <a:pt x="0" y="203"/>
                    </a:lnTo>
                  </a:path>
                </a:pathLst>
              </a:custGeom>
              <a:noFill/>
              <a:ln w="23813">
                <a:solidFill>
                  <a:srgbClr val="000000"/>
                </a:solidFill>
                <a:prstDash val="solid"/>
                <a:round/>
                <a:headEnd/>
                <a:tailEnd/>
              </a:ln>
            </p:spPr>
            <p:txBody>
              <a:bodyPr/>
              <a:lstStyle/>
              <a:p>
                <a:endParaRPr lang="en-US"/>
              </a:p>
            </p:txBody>
          </p:sp>
          <p:sp>
            <p:nvSpPr>
              <p:cNvPr id="332941" name="Freeform 141"/>
              <p:cNvSpPr>
                <a:spLocks/>
              </p:cNvSpPr>
              <p:nvPr/>
            </p:nvSpPr>
            <p:spPr bwMode="auto">
              <a:xfrm>
                <a:off x="2784" y="935"/>
                <a:ext cx="714" cy="516"/>
              </a:xfrm>
              <a:custGeom>
                <a:avLst/>
                <a:gdLst/>
                <a:ahLst/>
                <a:cxnLst>
                  <a:cxn ang="0">
                    <a:pos x="0" y="812"/>
                  </a:cxn>
                  <a:cxn ang="0">
                    <a:pos x="52" y="253"/>
                  </a:cxn>
                  <a:cxn ang="0">
                    <a:pos x="69" y="0"/>
                  </a:cxn>
                  <a:cxn ang="0">
                    <a:pos x="696" y="50"/>
                  </a:cxn>
                  <a:cxn ang="0">
                    <a:pos x="1410" y="67"/>
                  </a:cxn>
                  <a:cxn ang="0">
                    <a:pos x="1359" y="169"/>
                  </a:cxn>
                  <a:cxn ang="0">
                    <a:pos x="1427" y="236"/>
                  </a:cxn>
                  <a:cxn ang="0">
                    <a:pos x="1427" y="743"/>
                  </a:cxn>
                  <a:cxn ang="0">
                    <a:pos x="1393" y="743"/>
                  </a:cxn>
                  <a:cxn ang="0">
                    <a:pos x="1393" y="812"/>
                  </a:cxn>
                  <a:cxn ang="0">
                    <a:pos x="1410" y="862"/>
                  </a:cxn>
                  <a:cxn ang="0">
                    <a:pos x="1410" y="913"/>
                  </a:cxn>
                  <a:cxn ang="0">
                    <a:pos x="1410" y="1033"/>
                  </a:cxn>
                  <a:cxn ang="0">
                    <a:pos x="1375" y="1033"/>
                  </a:cxn>
                  <a:cxn ang="0">
                    <a:pos x="1359" y="981"/>
                  </a:cxn>
                  <a:cxn ang="0">
                    <a:pos x="1271" y="948"/>
                  </a:cxn>
                  <a:cxn ang="0">
                    <a:pos x="1219" y="931"/>
                  </a:cxn>
                  <a:cxn ang="0">
                    <a:pos x="1096" y="931"/>
                  </a:cxn>
                  <a:cxn ang="0">
                    <a:pos x="1028" y="879"/>
                  </a:cxn>
                  <a:cxn ang="0">
                    <a:pos x="0" y="812"/>
                  </a:cxn>
                </a:cxnLst>
                <a:rect l="0" t="0" r="r" b="b"/>
                <a:pathLst>
                  <a:path w="1427" h="1033">
                    <a:moveTo>
                      <a:pt x="0" y="812"/>
                    </a:moveTo>
                    <a:lnTo>
                      <a:pt x="52" y="253"/>
                    </a:lnTo>
                    <a:lnTo>
                      <a:pt x="69" y="0"/>
                    </a:lnTo>
                    <a:lnTo>
                      <a:pt x="696" y="50"/>
                    </a:lnTo>
                    <a:lnTo>
                      <a:pt x="1410" y="67"/>
                    </a:lnTo>
                    <a:lnTo>
                      <a:pt x="1359" y="169"/>
                    </a:lnTo>
                    <a:lnTo>
                      <a:pt x="1427" y="236"/>
                    </a:lnTo>
                    <a:lnTo>
                      <a:pt x="1427" y="743"/>
                    </a:lnTo>
                    <a:lnTo>
                      <a:pt x="1393" y="743"/>
                    </a:lnTo>
                    <a:lnTo>
                      <a:pt x="1393" y="812"/>
                    </a:lnTo>
                    <a:lnTo>
                      <a:pt x="1410" y="862"/>
                    </a:lnTo>
                    <a:lnTo>
                      <a:pt x="1410" y="913"/>
                    </a:lnTo>
                    <a:lnTo>
                      <a:pt x="1410" y="1033"/>
                    </a:lnTo>
                    <a:lnTo>
                      <a:pt x="1375" y="1033"/>
                    </a:lnTo>
                    <a:lnTo>
                      <a:pt x="1359" y="981"/>
                    </a:lnTo>
                    <a:lnTo>
                      <a:pt x="1271" y="948"/>
                    </a:lnTo>
                    <a:lnTo>
                      <a:pt x="1219" y="931"/>
                    </a:lnTo>
                    <a:lnTo>
                      <a:pt x="1096" y="931"/>
                    </a:lnTo>
                    <a:lnTo>
                      <a:pt x="1028" y="879"/>
                    </a:lnTo>
                    <a:lnTo>
                      <a:pt x="0" y="812"/>
                    </a:lnTo>
                    <a:close/>
                  </a:path>
                </a:pathLst>
              </a:custGeom>
              <a:noFill/>
              <a:ln w="9525">
                <a:noFill/>
                <a:round/>
                <a:headEnd/>
                <a:tailEnd/>
              </a:ln>
            </p:spPr>
            <p:txBody>
              <a:bodyPr/>
              <a:lstStyle/>
              <a:p>
                <a:endParaRPr lang="en-US"/>
              </a:p>
            </p:txBody>
          </p:sp>
          <p:sp>
            <p:nvSpPr>
              <p:cNvPr id="332942" name="Freeform 142"/>
              <p:cNvSpPr>
                <a:spLocks/>
              </p:cNvSpPr>
              <p:nvPr/>
            </p:nvSpPr>
            <p:spPr bwMode="auto">
              <a:xfrm>
                <a:off x="2784" y="935"/>
                <a:ext cx="714" cy="516"/>
              </a:xfrm>
              <a:custGeom>
                <a:avLst/>
                <a:gdLst/>
                <a:ahLst/>
                <a:cxnLst>
                  <a:cxn ang="0">
                    <a:pos x="0" y="812"/>
                  </a:cxn>
                  <a:cxn ang="0">
                    <a:pos x="52" y="253"/>
                  </a:cxn>
                  <a:cxn ang="0">
                    <a:pos x="69" y="0"/>
                  </a:cxn>
                  <a:cxn ang="0">
                    <a:pos x="696" y="50"/>
                  </a:cxn>
                  <a:cxn ang="0">
                    <a:pos x="1410" y="67"/>
                  </a:cxn>
                  <a:cxn ang="0">
                    <a:pos x="1359" y="169"/>
                  </a:cxn>
                  <a:cxn ang="0">
                    <a:pos x="1427" y="236"/>
                  </a:cxn>
                  <a:cxn ang="0">
                    <a:pos x="1427" y="743"/>
                  </a:cxn>
                  <a:cxn ang="0">
                    <a:pos x="1393" y="743"/>
                  </a:cxn>
                  <a:cxn ang="0">
                    <a:pos x="1393" y="812"/>
                  </a:cxn>
                  <a:cxn ang="0">
                    <a:pos x="1410" y="862"/>
                  </a:cxn>
                  <a:cxn ang="0">
                    <a:pos x="1410" y="913"/>
                  </a:cxn>
                  <a:cxn ang="0">
                    <a:pos x="1410" y="1033"/>
                  </a:cxn>
                  <a:cxn ang="0">
                    <a:pos x="1375" y="1033"/>
                  </a:cxn>
                  <a:cxn ang="0">
                    <a:pos x="1359" y="981"/>
                  </a:cxn>
                  <a:cxn ang="0">
                    <a:pos x="1271" y="948"/>
                  </a:cxn>
                  <a:cxn ang="0">
                    <a:pos x="1219" y="931"/>
                  </a:cxn>
                  <a:cxn ang="0">
                    <a:pos x="1096" y="931"/>
                  </a:cxn>
                  <a:cxn ang="0">
                    <a:pos x="1028" y="879"/>
                  </a:cxn>
                  <a:cxn ang="0">
                    <a:pos x="0" y="812"/>
                  </a:cxn>
                </a:cxnLst>
                <a:rect l="0" t="0" r="r" b="b"/>
                <a:pathLst>
                  <a:path w="1427" h="1033">
                    <a:moveTo>
                      <a:pt x="0" y="812"/>
                    </a:moveTo>
                    <a:lnTo>
                      <a:pt x="52" y="253"/>
                    </a:lnTo>
                    <a:lnTo>
                      <a:pt x="69" y="0"/>
                    </a:lnTo>
                    <a:lnTo>
                      <a:pt x="696" y="50"/>
                    </a:lnTo>
                    <a:lnTo>
                      <a:pt x="1410" y="67"/>
                    </a:lnTo>
                    <a:lnTo>
                      <a:pt x="1359" y="169"/>
                    </a:lnTo>
                    <a:lnTo>
                      <a:pt x="1427" y="236"/>
                    </a:lnTo>
                    <a:lnTo>
                      <a:pt x="1427" y="743"/>
                    </a:lnTo>
                    <a:lnTo>
                      <a:pt x="1393" y="743"/>
                    </a:lnTo>
                    <a:lnTo>
                      <a:pt x="1393" y="812"/>
                    </a:lnTo>
                    <a:lnTo>
                      <a:pt x="1410" y="862"/>
                    </a:lnTo>
                    <a:lnTo>
                      <a:pt x="1410" y="913"/>
                    </a:lnTo>
                    <a:lnTo>
                      <a:pt x="1410" y="1033"/>
                    </a:lnTo>
                    <a:lnTo>
                      <a:pt x="1375" y="1033"/>
                    </a:lnTo>
                    <a:lnTo>
                      <a:pt x="1359" y="981"/>
                    </a:lnTo>
                    <a:lnTo>
                      <a:pt x="1271" y="948"/>
                    </a:lnTo>
                    <a:lnTo>
                      <a:pt x="1219" y="931"/>
                    </a:lnTo>
                    <a:lnTo>
                      <a:pt x="1096" y="931"/>
                    </a:lnTo>
                    <a:lnTo>
                      <a:pt x="1028" y="879"/>
                    </a:lnTo>
                    <a:lnTo>
                      <a:pt x="0" y="812"/>
                    </a:lnTo>
                  </a:path>
                </a:pathLst>
              </a:custGeom>
              <a:noFill/>
              <a:ln w="23813">
                <a:solidFill>
                  <a:srgbClr val="000000"/>
                </a:solidFill>
                <a:prstDash val="solid"/>
                <a:round/>
                <a:headEnd/>
                <a:tailEnd/>
              </a:ln>
            </p:spPr>
            <p:txBody>
              <a:bodyPr/>
              <a:lstStyle/>
              <a:p>
                <a:endParaRPr lang="en-US"/>
              </a:p>
            </p:txBody>
          </p:sp>
          <p:sp>
            <p:nvSpPr>
              <p:cNvPr id="332943" name="Freeform 143"/>
              <p:cNvSpPr>
                <a:spLocks/>
              </p:cNvSpPr>
              <p:nvPr/>
            </p:nvSpPr>
            <p:spPr bwMode="auto">
              <a:xfrm>
                <a:off x="2383" y="2255"/>
                <a:ext cx="1411" cy="1482"/>
              </a:xfrm>
              <a:custGeom>
                <a:avLst/>
                <a:gdLst/>
                <a:ahLst/>
                <a:cxnLst>
                  <a:cxn ang="0">
                    <a:pos x="53" y="1168"/>
                  </a:cxn>
                  <a:cxn ang="0">
                    <a:pos x="1464" y="34"/>
                  </a:cxn>
                  <a:cxn ang="0">
                    <a:pos x="1568" y="626"/>
                  </a:cxn>
                  <a:cxn ang="0">
                    <a:pos x="1620" y="677"/>
                  </a:cxn>
                  <a:cxn ang="0">
                    <a:pos x="1742" y="694"/>
                  </a:cxn>
                  <a:cxn ang="0">
                    <a:pos x="1847" y="694"/>
                  </a:cxn>
                  <a:cxn ang="0">
                    <a:pos x="1934" y="745"/>
                  </a:cxn>
                  <a:cxn ang="0">
                    <a:pos x="2039" y="830"/>
                  </a:cxn>
                  <a:cxn ang="0">
                    <a:pos x="2108" y="795"/>
                  </a:cxn>
                  <a:cxn ang="0">
                    <a:pos x="2318" y="779"/>
                  </a:cxn>
                  <a:cxn ang="0">
                    <a:pos x="2543" y="830"/>
                  </a:cxn>
                  <a:cxn ang="0">
                    <a:pos x="2700" y="863"/>
                  </a:cxn>
                  <a:cxn ang="0">
                    <a:pos x="2753" y="1337"/>
                  </a:cxn>
                  <a:cxn ang="0">
                    <a:pos x="2805" y="1609"/>
                  </a:cxn>
                  <a:cxn ang="0">
                    <a:pos x="2787" y="1779"/>
                  </a:cxn>
                  <a:cxn ang="0">
                    <a:pos x="2735" y="1897"/>
                  </a:cxn>
                  <a:cxn ang="0">
                    <a:pos x="2561" y="2033"/>
                  </a:cxn>
                  <a:cxn ang="0">
                    <a:pos x="2561" y="1897"/>
                  </a:cxn>
                  <a:cxn ang="0">
                    <a:pos x="2491" y="1981"/>
                  </a:cxn>
                  <a:cxn ang="0">
                    <a:pos x="2491" y="2066"/>
                  </a:cxn>
                  <a:cxn ang="0">
                    <a:pos x="2195" y="2284"/>
                  </a:cxn>
                  <a:cxn ang="0">
                    <a:pos x="2229" y="2253"/>
                  </a:cxn>
                  <a:cxn ang="0">
                    <a:pos x="2177" y="2202"/>
                  </a:cxn>
                  <a:cxn ang="0">
                    <a:pos x="2127" y="2253"/>
                  </a:cxn>
                  <a:cxn ang="0">
                    <a:pos x="2090" y="2269"/>
                  </a:cxn>
                  <a:cxn ang="0">
                    <a:pos x="2005" y="2353"/>
                  </a:cxn>
                  <a:cxn ang="0">
                    <a:pos x="1934" y="2439"/>
                  </a:cxn>
                  <a:cxn ang="0">
                    <a:pos x="1987" y="2489"/>
                  </a:cxn>
                  <a:cxn ang="0">
                    <a:pos x="1934" y="2556"/>
                  </a:cxn>
                  <a:cxn ang="0">
                    <a:pos x="1882" y="2591"/>
                  </a:cxn>
                  <a:cxn ang="0">
                    <a:pos x="1934" y="2846"/>
                  </a:cxn>
                  <a:cxn ang="0">
                    <a:pos x="1847" y="2928"/>
                  </a:cxn>
                  <a:cxn ang="0">
                    <a:pos x="1550" y="2828"/>
                  </a:cxn>
                  <a:cxn ang="0">
                    <a:pos x="1482" y="2658"/>
                  </a:cxn>
                  <a:cxn ang="0">
                    <a:pos x="1464" y="2507"/>
                  </a:cxn>
                  <a:cxn ang="0">
                    <a:pos x="1202" y="2033"/>
                  </a:cxn>
                  <a:cxn ang="0">
                    <a:pos x="1011" y="1879"/>
                  </a:cxn>
                  <a:cxn ang="0">
                    <a:pos x="871" y="1862"/>
                  </a:cxn>
                  <a:cxn ang="0">
                    <a:pos x="679" y="2066"/>
                  </a:cxn>
                  <a:cxn ang="0">
                    <a:pos x="505" y="1964"/>
                  </a:cxn>
                  <a:cxn ang="0">
                    <a:pos x="366" y="1693"/>
                  </a:cxn>
                  <a:cxn ang="0">
                    <a:pos x="123" y="1337"/>
                  </a:cxn>
                  <a:cxn ang="0">
                    <a:pos x="0" y="1219"/>
                  </a:cxn>
                </a:cxnLst>
                <a:rect l="0" t="0" r="r" b="b"/>
                <a:pathLst>
                  <a:path w="2822" h="2963">
                    <a:moveTo>
                      <a:pt x="0" y="1219"/>
                    </a:moveTo>
                    <a:lnTo>
                      <a:pt x="0" y="1152"/>
                    </a:lnTo>
                    <a:lnTo>
                      <a:pt x="53" y="1168"/>
                    </a:lnTo>
                    <a:lnTo>
                      <a:pt x="768" y="1237"/>
                    </a:lnTo>
                    <a:lnTo>
                      <a:pt x="871" y="0"/>
                    </a:lnTo>
                    <a:lnTo>
                      <a:pt x="1464" y="34"/>
                    </a:lnTo>
                    <a:lnTo>
                      <a:pt x="1464" y="576"/>
                    </a:lnTo>
                    <a:lnTo>
                      <a:pt x="1516" y="626"/>
                    </a:lnTo>
                    <a:lnTo>
                      <a:pt x="1568" y="626"/>
                    </a:lnTo>
                    <a:lnTo>
                      <a:pt x="1585" y="609"/>
                    </a:lnTo>
                    <a:lnTo>
                      <a:pt x="1620" y="644"/>
                    </a:lnTo>
                    <a:lnTo>
                      <a:pt x="1620" y="677"/>
                    </a:lnTo>
                    <a:lnTo>
                      <a:pt x="1673" y="677"/>
                    </a:lnTo>
                    <a:lnTo>
                      <a:pt x="1708" y="694"/>
                    </a:lnTo>
                    <a:lnTo>
                      <a:pt x="1742" y="694"/>
                    </a:lnTo>
                    <a:lnTo>
                      <a:pt x="1777" y="727"/>
                    </a:lnTo>
                    <a:lnTo>
                      <a:pt x="1777" y="694"/>
                    </a:lnTo>
                    <a:lnTo>
                      <a:pt x="1847" y="694"/>
                    </a:lnTo>
                    <a:lnTo>
                      <a:pt x="1864" y="762"/>
                    </a:lnTo>
                    <a:lnTo>
                      <a:pt x="1898" y="795"/>
                    </a:lnTo>
                    <a:lnTo>
                      <a:pt x="1934" y="745"/>
                    </a:lnTo>
                    <a:lnTo>
                      <a:pt x="1987" y="795"/>
                    </a:lnTo>
                    <a:lnTo>
                      <a:pt x="2039" y="779"/>
                    </a:lnTo>
                    <a:lnTo>
                      <a:pt x="2039" y="830"/>
                    </a:lnTo>
                    <a:lnTo>
                      <a:pt x="2056" y="795"/>
                    </a:lnTo>
                    <a:lnTo>
                      <a:pt x="2090" y="762"/>
                    </a:lnTo>
                    <a:lnTo>
                      <a:pt x="2108" y="795"/>
                    </a:lnTo>
                    <a:lnTo>
                      <a:pt x="2161" y="779"/>
                    </a:lnTo>
                    <a:lnTo>
                      <a:pt x="2212" y="830"/>
                    </a:lnTo>
                    <a:lnTo>
                      <a:pt x="2318" y="779"/>
                    </a:lnTo>
                    <a:lnTo>
                      <a:pt x="2421" y="779"/>
                    </a:lnTo>
                    <a:lnTo>
                      <a:pt x="2455" y="762"/>
                    </a:lnTo>
                    <a:lnTo>
                      <a:pt x="2543" y="830"/>
                    </a:lnTo>
                    <a:lnTo>
                      <a:pt x="2595" y="847"/>
                    </a:lnTo>
                    <a:lnTo>
                      <a:pt x="2631" y="881"/>
                    </a:lnTo>
                    <a:lnTo>
                      <a:pt x="2700" y="863"/>
                    </a:lnTo>
                    <a:lnTo>
                      <a:pt x="2700" y="1017"/>
                    </a:lnTo>
                    <a:lnTo>
                      <a:pt x="2718" y="1304"/>
                    </a:lnTo>
                    <a:lnTo>
                      <a:pt x="2753" y="1337"/>
                    </a:lnTo>
                    <a:lnTo>
                      <a:pt x="2753" y="1423"/>
                    </a:lnTo>
                    <a:lnTo>
                      <a:pt x="2822" y="1524"/>
                    </a:lnTo>
                    <a:lnTo>
                      <a:pt x="2805" y="1609"/>
                    </a:lnTo>
                    <a:lnTo>
                      <a:pt x="2787" y="1693"/>
                    </a:lnTo>
                    <a:lnTo>
                      <a:pt x="2787" y="1743"/>
                    </a:lnTo>
                    <a:lnTo>
                      <a:pt x="2787" y="1779"/>
                    </a:lnTo>
                    <a:lnTo>
                      <a:pt x="2787" y="1829"/>
                    </a:lnTo>
                    <a:lnTo>
                      <a:pt x="2769" y="1862"/>
                    </a:lnTo>
                    <a:lnTo>
                      <a:pt x="2735" y="1897"/>
                    </a:lnTo>
                    <a:lnTo>
                      <a:pt x="2753" y="1930"/>
                    </a:lnTo>
                    <a:lnTo>
                      <a:pt x="2650" y="1964"/>
                    </a:lnTo>
                    <a:lnTo>
                      <a:pt x="2561" y="2033"/>
                    </a:lnTo>
                    <a:lnTo>
                      <a:pt x="2613" y="1981"/>
                    </a:lnTo>
                    <a:lnTo>
                      <a:pt x="2543" y="1981"/>
                    </a:lnTo>
                    <a:lnTo>
                      <a:pt x="2561" y="1897"/>
                    </a:lnTo>
                    <a:lnTo>
                      <a:pt x="2525" y="1948"/>
                    </a:lnTo>
                    <a:lnTo>
                      <a:pt x="2491" y="1930"/>
                    </a:lnTo>
                    <a:lnTo>
                      <a:pt x="2491" y="1981"/>
                    </a:lnTo>
                    <a:lnTo>
                      <a:pt x="2525" y="1981"/>
                    </a:lnTo>
                    <a:lnTo>
                      <a:pt x="2525" y="2033"/>
                    </a:lnTo>
                    <a:lnTo>
                      <a:pt x="2491" y="2066"/>
                    </a:lnTo>
                    <a:lnTo>
                      <a:pt x="2455" y="2066"/>
                    </a:lnTo>
                    <a:lnTo>
                      <a:pt x="2455" y="2117"/>
                    </a:lnTo>
                    <a:lnTo>
                      <a:pt x="2195" y="2284"/>
                    </a:lnTo>
                    <a:lnTo>
                      <a:pt x="2195" y="2269"/>
                    </a:lnTo>
                    <a:lnTo>
                      <a:pt x="2318" y="2202"/>
                    </a:lnTo>
                    <a:lnTo>
                      <a:pt x="2229" y="2253"/>
                    </a:lnTo>
                    <a:lnTo>
                      <a:pt x="2229" y="2202"/>
                    </a:lnTo>
                    <a:lnTo>
                      <a:pt x="2212" y="2217"/>
                    </a:lnTo>
                    <a:lnTo>
                      <a:pt x="2177" y="2202"/>
                    </a:lnTo>
                    <a:lnTo>
                      <a:pt x="2161" y="2253"/>
                    </a:lnTo>
                    <a:lnTo>
                      <a:pt x="2127" y="2202"/>
                    </a:lnTo>
                    <a:lnTo>
                      <a:pt x="2127" y="2253"/>
                    </a:lnTo>
                    <a:lnTo>
                      <a:pt x="2177" y="2284"/>
                    </a:lnTo>
                    <a:lnTo>
                      <a:pt x="2127" y="2321"/>
                    </a:lnTo>
                    <a:lnTo>
                      <a:pt x="2090" y="2269"/>
                    </a:lnTo>
                    <a:lnTo>
                      <a:pt x="2073" y="2387"/>
                    </a:lnTo>
                    <a:lnTo>
                      <a:pt x="2056" y="2337"/>
                    </a:lnTo>
                    <a:lnTo>
                      <a:pt x="2005" y="2353"/>
                    </a:lnTo>
                    <a:lnTo>
                      <a:pt x="1987" y="2387"/>
                    </a:lnTo>
                    <a:lnTo>
                      <a:pt x="2021" y="2439"/>
                    </a:lnTo>
                    <a:lnTo>
                      <a:pt x="1934" y="2439"/>
                    </a:lnTo>
                    <a:lnTo>
                      <a:pt x="1968" y="2455"/>
                    </a:lnTo>
                    <a:lnTo>
                      <a:pt x="1968" y="2507"/>
                    </a:lnTo>
                    <a:lnTo>
                      <a:pt x="1987" y="2489"/>
                    </a:lnTo>
                    <a:lnTo>
                      <a:pt x="1968" y="2522"/>
                    </a:lnTo>
                    <a:lnTo>
                      <a:pt x="1934" y="2591"/>
                    </a:lnTo>
                    <a:lnTo>
                      <a:pt x="1934" y="2556"/>
                    </a:lnTo>
                    <a:lnTo>
                      <a:pt x="1898" y="2591"/>
                    </a:lnTo>
                    <a:lnTo>
                      <a:pt x="1864" y="2556"/>
                    </a:lnTo>
                    <a:lnTo>
                      <a:pt x="1882" y="2591"/>
                    </a:lnTo>
                    <a:lnTo>
                      <a:pt x="1951" y="2608"/>
                    </a:lnTo>
                    <a:lnTo>
                      <a:pt x="1916" y="2676"/>
                    </a:lnTo>
                    <a:lnTo>
                      <a:pt x="1934" y="2846"/>
                    </a:lnTo>
                    <a:lnTo>
                      <a:pt x="2005" y="2963"/>
                    </a:lnTo>
                    <a:lnTo>
                      <a:pt x="1916" y="2963"/>
                    </a:lnTo>
                    <a:lnTo>
                      <a:pt x="1847" y="2928"/>
                    </a:lnTo>
                    <a:lnTo>
                      <a:pt x="1777" y="2928"/>
                    </a:lnTo>
                    <a:lnTo>
                      <a:pt x="1673" y="2879"/>
                    </a:lnTo>
                    <a:lnTo>
                      <a:pt x="1550" y="2828"/>
                    </a:lnTo>
                    <a:lnTo>
                      <a:pt x="1550" y="2777"/>
                    </a:lnTo>
                    <a:lnTo>
                      <a:pt x="1516" y="2710"/>
                    </a:lnTo>
                    <a:lnTo>
                      <a:pt x="1482" y="2658"/>
                    </a:lnTo>
                    <a:lnTo>
                      <a:pt x="1498" y="2591"/>
                    </a:lnTo>
                    <a:lnTo>
                      <a:pt x="1464" y="2574"/>
                    </a:lnTo>
                    <a:lnTo>
                      <a:pt x="1464" y="2507"/>
                    </a:lnTo>
                    <a:lnTo>
                      <a:pt x="1394" y="2439"/>
                    </a:lnTo>
                    <a:lnTo>
                      <a:pt x="1341" y="2321"/>
                    </a:lnTo>
                    <a:lnTo>
                      <a:pt x="1202" y="2033"/>
                    </a:lnTo>
                    <a:lnTo>
                      <a:pt x="1116" y="1948"/>
                    </a:lnTo>
                    <a:lnTo>
                      <a:pt x="1082" y="1879"/>
                    </a:lnTo>
                    <a:lnTo>
                      <a:pt x="1011" y="1879"/>
                    </a:lnTo>
                    <a:lnTo>
                      <a:pt x="941" y="1862"/>
                    </a:lnTo>
                    <a:lnTo>
                      <a:pt x="889" y="1846"/>
                    </a:lnTo>
                    <a:lnTo>
                      <a:pt x="871" y="1862"/>
                    </a:lnTo>
                    <a:lnTo>
                      <a:pt x="802" y="1862"/>
                    </a:lnTo>
                    <a:lnTo>
                      <a:pt x="750" y="1997"/>
                    </a:lnTo>
                    <a:lnTo>
                      <a:pt x="679" y="2066"/>
                    </a:lnTo>
                    <a:lnTo>
                      <a:pt x="645" y="2066"/>
                    </a:lnTo>
                    <a:lnTo>
                      <a:pt x="540" y="1964"/>
                    </a:lnTo>
                    <a:lnTo>
                      <a:pt x="505" y="1964"/>
                    </a:lnTo>
                    <a:lnTo>
                      <a:pt x="401" y="1862"/>
                    </a:lnTo>
                    <a:lnTo>
                      <a:pt x="366" y="1779"/>
                    </a:lnTo>
                    <a:lnTo>
                      <a:pt x="366" y="1693"/>
                    </a:lnTo>
                    <a:lnTo>
                      <a:pt x="314" y="1575"/>
                    </a:lnTo>
                    <a:lnTo>
                      <a:pt x="227" y="1507"/>
                    </a:lnTo>
                    <a:lnTo>
                      <a:pt x="123" y="1337"/>
                    </a:lnTo>
                    <a:lnTo>
                      <a:pt x="70" y="1304"/>
                    </a:lnTo>
                    <a:lnTo>
                      <a:pt x="36" y="1237"/>
                    </a:lnTo>
                    <a:lnTo>
                      <a:pt x="0" y="1219"/>
                    </a:lnTo>
                    <a:close/>
                  </a:path>
                </a:pathLst>
              </a:custGeom>
              <a:noFill/>
              <a:ln w="9525">
                <a:noFill/>
                <a:round/>
                <a:headEnd/>
                <a:tailEnd/>
              </a:ln>
            </p:spPr>
            <p:txBody>
              <a:bodyPr/>
              <a:lstStyle/>
              <a:p>
                <a:endParaRPr lang="en-US"/>
              </a:p>
            </p:txBody>
          </p:sp>
          <p:sp>
            <p:nvSpPr>
              <p:cNvPr id="332944" name="Freeform 144"/>
              <p:cNvSpPr>
                <a:spLocks/>
              </p:cNvSpPr>
              <p:nvPr/>
            </p:nvSpPr>
            <p:spPr bwMode="auto">
              <a:xfrm>
                <a:off x="2383" y="2255"/>
                <a:ext cx="1411" cy="1482"/>
              </a:xfrm>
              <a:custGeom>
                <a:avLst/>
                <a:gdLst/>
                <a:ahLst/>
                <a:cxnLst>
                  <a:cxn ang="0">
                    <a:pos x="53" y="1168"/>
                  </a:cxn>
                  <a:cxn ang="0">
                    <a:pos x="1464" y="34"/>
                  </a:cxn>
                  <a:cxn ang="0">
                    <a:pos x="1568" y="626"/>
                  </a:cxn>
                  <a:cxn ang="0">
                    <a:pos x="1620" y="677"/>
                  </a:cxn>
                  <a:cxn ang="0">
                    <a:pos x="1742" y="694"/>
                  </a:cxn>
                  <a:cxn ang="0">
                    <a:pos x="1847" y="694"/>
                  </a:cxn>
                  <a:cxn ang="0">
                    <a:pos x="1934" y="745"/>
                  </a:cxn>
                  <a:cxn ang="0">
                    <a:pos x="2039" y="830"/>
                  </a:cxn>
                  <a:cxn ang="0">
                    <a:pos x="2108" y="795"/>
                  </a:cxn>
                  <a:cxn ang="0">
                    <a:pos x="2318" y="779"/>
                  </a:cxn>
                  <a:cxn ang="0">
                    <a:pos x="2543" y="830"/>
                  </a:cxn>
                  <a:cxn ang="0">
                    <a:pos x="2700" y="863"/>
                  </a:cxn>
                  <a:cxn ang="0">
                    <a:pos x="2753" y="1337"/>
                  </a:cxn>
                  <a:cxn ang="0">
                    <a:pos x="2805" y="1609"/>
                  </a:cxn>
                  <a:cxn ang="0">
                    <a:pos x="2787" y="1779"/>
                  </a:cxn>
                  <a:cxn ang="0">
                    <a:pos x="2735" y="1897"/>
                  </a:cxn>
                  <a:cxn ang="0">
                    <a:pos x="2561" y="2033"/>
                  </a:cxn>
                  <a:cxn ang="0">
                    <a:pos x="2561" y="1897"/>
                  </a:cxn>
                  <a:cxn ang="0">
                    <a:pos x="2491" y="1981"/>
                  </a:cxn>
                  <a:cxn ang="0">
                    <a:pos x="2491" y="2066"/>
                  </a:cxn>
                  <a:cxn ang="0">
                    <a:pos x="2195" y="2284"/>
                  </a:cxn>
                  <a:cxn ang="0">
                    <a:pos x="2229" y="2253"/>
                  </a:cxn>
                  <a:cxn ang="0">
                    <a:pos x="2177" y="2202"/>
                  </a:cxn>
                  <a:cxn ang="0">
                    <a:pos x="2127" y="2253"/>
                  </a:cxn>
                  <a:cxn ang="0">
                    <a:pos x="2090" y="2269"/>
                  </a:cxn>
                  <a:cxn ang="0">
                    <a:pos x="2005" y="2353"/>
                  </a:cxn>
                  <a:cxn ang="0">
                    <a:pos x="1934" y="2439"/>
                  </a:cxn>
                  <a:cxn ang="0">
                    <a:pos x="1987" y="2489"/>
                  </a:cxn>
                  <a:cxn ang="0">
                    <a:pos x="1934" y="2556"/>
                  </a:cxn>
                  <a:cxn ang="0">
                    <a:pos x="1882" y="2591"/>
                  </a:cxn>
                  <a:cxn ang="0">
                    <a:pos x="1934" y="2846"/>
                  </a:cxn>
                  <a:cxn ang="0">
                    <a:pos x="1847" y="2928"/>
                  </a:cxn>
                  <a:cxn ang="0">
                    <a:pos x="1550" y="2828"/>
                  </a:cxn>
                  <a:cxn ang="0">
                    <a:pos x="1482" y="2658"/>
                  </a:cxn>
                  <a:cxn ang="0">
                    <a:pos x="1464" y="2507"/>
                  </a:cxn>
                  <a:cxn ang="0">
                    <a:pos x="1202" y="2033"/>
                  </a:cxn>
                  <a:cxn ang="0">
                    <a:pos x="1011" y="1879"/>
                  </a:cxn>
                  <a:cxn ang="0">
                    <a:pos x="871" y="1862"/>
                  </a:cxn>
                  <a:cxn ang="0">
                    <a:pos x="679" y="2066"/>
                  </a:cxn>
                  <a:cxn ang="0">
                    <a:pos x="505" y="1964"/>
                  </a:cxn>
                  <a:cxn ang="0">
                    <a:pos x="366" y="1693"/>
                  </a:cxn>
                  <a:cxn ang="0">
                    <a:pos x="123" y="1337"/>
                  </a:cxn>
                  <a:cxn ang="0">
                    <a:pos x="0" y="1219"/>
                  </a:cxn>
                </a:cxnLst>
                <a:rect l="0" t="0" r="r" b="b"/>
                <a:pathLst>
                  <a:path w="2822" h="2963">
                    <a:moveTo>
                      <a:pt x="0" y="1219"/>
                    </a:moveTo>
                    <a:lnTo>
                      <a:pt x="0" y="1152"/>
                    </a:lnTo>
                    <a:lnTo>
                      <a:pt x="53" y="1168"/>
                    </a:lnTo>
                    <a:lnTo>
                      <a:pt x="768" y="1237"/>
                    </a:lnTo>
                    <a:lnTo>
                      <a:pt x="871" y="0"/>
                    </a:lnTo>
                    <a:lnTo>
                      <a:pt x="1464" y="34"/>
                    </a:lnTo>
                    <a:lnTo>
                      <a:pt x="1464" y="576"/>
                    </a:lnTo>
                    <a:lnTo>
                      <a:pt x="1516" y="626"/>
                    </a:lnTo>
                    <a:lnTo>
                      <a:pt x="1568" y="626"/>
                    </a:lnTo>
                    <a:lnTo>
                      <a:pt x="1585" y="609"/>
                    </a:lnTo>
                    <a:lnTo>
                      <a:pt x="1620" y="644"/>
                    </a:lnTo>
                    <a:lnTo>
                      <a:pt x="1620" y="677"/>
                    </a:lnTo>
                    <a:lnTo>
                      <a:pt x="1673" y="677"/>
                    </a:lnTo>
                    <a:lnTo>
                      <a:pt x="1708" y="694"/>
                    </a:lnTo>
                    <a:lnTo>
                      <a:pt x="1742" y="694"/>
                    </a:lnTo>
                    <a:lnTo>
                      <a:pt x="1777" y="727"/>
                    </a:lnTo>
                    <a:lnTo>
                      <a:pt x="1777" y="694"/>
                    </a:lnTo>
                    <a:lnTo>
                      <a:pt x="1847" y="694"/>
                    </a:lnTo>
                    <a:lnTo>
                      <a:pt x="1864" y="762"/>
                    </a:lnTo>
                    <a:lnTo>
                      <a:pt x="1898" y="795"/>
                    </a:lnTo>
                    <a:lnTo>
                      <a:pt x="1934" y="745"/>
                    </a:lnTo>
                    <a:lnTo>
                      <a:pt x="1987" y="795"/>
                    </a:lnTo>
                    <a:lnTo>
                      <a:pt x="2039" y="779"/>
                    </a:lnTo>
                    <a:lnTo>
                      <a:pt x="2039" y="830"/>
                    </a:lnTo>
                    <a:lnTo>
                      <a:pt x="2056" y="795"/>
                    </a:lnTo>
                    <a:lnTo>
                      <a:pt x="2090" y="762"/>
                    </a:lnTo>
                    <a:lnTo>
                      <a:pt x="2108" y="795"/>
                    </a:lnTo>
                    <a:lnTo>
                      <a:pt x="2161" y="779"/>
                    </a:lnTo>
                    <a:lnTo>
                      <a:pt x="2212" y="830"/>
                    </a:lnTo>
                    <a:lnTo>
                      <a:pt x="2318" y="779"/>
                    </a:lnTo>
                    <a:lnTo>
                      <a:pt x="2421" y="779"/>
                    </a:lnTo>
                    <a:lnTo>
                      <a:pt x="2455" y="762"/>
                    </a:lnTo>
                    <a:lnTo>
                      <a:pt x="2543" y="830"/>
                    </a:lnTo>
                    <a:lnTo>
                      <a:pt x="2595" y="847"/>
                    </a:lnTo>
                    <a:lnTo>
                      <a:pt x="2631" y="881"/>
                    </a:lnTo>
                    <a:lnTo>
                      <a:pt x="2700" y="863"/>
                    </a:lnTo>
                    <a:lnTo>
                      <a:pt x="2700" y="1017"/>
                    </a:lnTo>
                    <a:lnTo>
                      <a:pt x="2718" y="1304"/>
                    </a:lnTo>
                    <a:lnTo>
                      <a:pt x="2753" y="1337"/>
                    </a:lnTo>
                    <a:lnTo>
                      <a:pt x="2753" y="1423"/>
                    </a:lnTo>
                    <a:lnTo>
                      <a:pt x="2822" y="1524"/>
                    </a:lnTo>
                    <a:lnTo>
                      <a:pt x="2805" y="1609"/>
                    </a:lnTo>
                    <a:lnTo>
                      <a:pt x="2787" y="1693"/>
                    </a:lnTo>
                    <a:lnTo>
                      <a:pt x="2787" y="1743"/>
                    </a:lnTo>
                    <a:lnTo>
                      <a:pt x="2787" y="1779"/>
                    </a:lnTo>
                    <a:lnTo>
                      <a:pt x="2787" y="1829"/>
                    </a:lnTo>
                    <a:lnTo>
                      <a:pt x="2769" y="1862"/>
                    </a:lnTo>
                    <a:lnTo>
                      <a:pt x="2735" y="1897"/>
                    </a:lnTo>
                    <a:lnTo>
                      <a:pt x="2753" y="1930"/>
                    </a:lnTo>
                    <a:lnTo>
                      <a:pt x="2650" y="1964"/>
                    </a:lnTo>
                    <a:lnTo>
                      <a:pt x="2561" y="2033"/>
                    </a:lnTo>
                    <a:lnTo>
                      <a:pt x="2613" y="1981"/>
                    </a:lnTo>
                    <a:lnTo>
                      <a:pt x="2543" y="1981"/>
                    </a:lnTo>
                    <a:lnTo>
                      <a:pt x="2561" y="1897"/>
                    </a:lnTo>
                    <a:lnTo>
                      <a:pt x="2525" y="1948"/>
                    </a:lnTo>
                    <a:lnTo>
                      <a:pt x="2491" y="1930"/>
                    </a:lnTo>
                    <a:lnTo>
                      <a:pt x="2491" y="1981"/>
                    </a:lnTo>
                    <a:lnTo>
                      <a:pt x="2525" y="1981"/>
                    </a:lnTo>
                    <a:lnTo>
                      <a:pt x="2525" y="2033"/>
                    </a:lnTo>
                    <a:lnTo>
                      <a:pt x="2491" y="2066"/>
                    </a:lnTo>
                    <a:lnTo>
                      <a:pt x="2455" y="2066"/>
                    </a:lnTo>
                    <a:lnTo>
                      <a:pt x="2455" y="2117"/>
                    </a:lnTo>
                    <a:lnTo>
                      <a:pt x="2195" y="2284"/>
                    </a:lnTo>
                    <a:lnTo>
                      <a:pt x="2195" y="2269"/>
                    </a:lnTo>
                    <a:lnTo>
                      <a:pt x="2318" y="2202"/>
                    </a:lnTo>
                    <a:lnTo>
                      <a:pt x="2229" y="2253"/>
                    </a:lnTo>
                    <a:lnTo>
                      <a:pt x="2229" y="2202"/>
                    </a:lnTo>
                    <a:lnTo>
                      <a:pt x="2212" y="2217"/>
                    </a:lnTo>
                    <a:lnTo>
                      <a:pt x="2177" y="2202"/>
                    </a:lnTo>
                    <a:lnTo>
                      <a:pt x="2161" y="2253"/>
                    </a:lnTo>
                    <a:lnTo>
                      <a:pt x="2127" y="2202"/>
                    </a:lnTo>
                    <a:lnTo>
                      <a:pt x="2127" y="2253"/>
                    </a:lnTo>
                    <a:lnTo>
                      <a:pt x="2177" y="2284"/>
                    </a:lnTo>
                    <a:lnTo>
                      <a:pt x="2127" y="2321"/>
                    </a:lnTo>
                    <a:lnTo>
                      <a:pt x="2090" y="2269"/>
                    </a:lnTo>
                    <a:lnTo>
                      <a:pt x="2073" y="2387"/>
                    </a:lnTo>
                    <a:lnTo>
                      <a:pt x="2056" y="2337"/>
                    </a:lnTo>
                    <a:lnTo>
                      <a:pt x="2005" y="2353"/>
                    </a:lnTo>
                    <a:lnTo>
                      <a:pt x="1987" y="2387"/>
                    </a:lnTo>
                    <a:lnTo>
                      <a:pt x="2021" y="2439"/>
                    </a:lnTo>
                    <a:lnTo>
                      <a:pt x="1934" y="2439"/>
                    </a:lnTo>
                    <a:lnTo>
                      <a:pt x="1968" y="2455"/>
                    </a:lnTo>
                    <a:lnTo>
                      <a:pt x="1968" y="2507"/>
                    </a:lnTo>
                    <a:lnTo>
                      <a:pt x="1987" y="2489"/>
                    </a:lnTo>
                    <a:lnTo>
                      <a:pt x="1968" y="2522"/>
                    </a:lnTo>
                    <a:lnTo>
                      <a:pt x="1934" y="2591"/>
                    </a:lnTo>
                    <a:lnTo>
                      <a:pt x="1934" y="2556"/>
                    </a:lnTo>
                    <a:lnTo>
                      <a:pt x="1898" y="2591"/>
                    </a:lnTo>
                    <a:lnTo>
                      <a:pt x="1864" y="2556"/>
                    </a:lnTo>
                    <a:lnTo>
                      <a:pt x="1882" y="2591"/>
                    </a:lnTo>
                    <a:lnTo>
                      <a:pt x="1951" y="2608"/>
                    </a:lnTo>
                    <a:lnTo>
                      <a:pt x="1916" y="2676"/>
                    </a:lnTo>
                    <a:lnTo>
                      <a:pt x="1934" y="2846"/>
                    </a:lnTo>
                    <a:lnTo>
                      <a:pt x="2005" y="2963"/>
                    </a:lnTo>
                    <a:lnTo>
                      <a:pt x="1916" y="2963"/>
                    </a:lnTo>
                    <a:lnTo>
                      <a:pt x="1847" y="2928"/>
                    </a:lnTo>
                    <a:lnTo>
                      <a:pt x="1777" y="2928"/>
                    </a:lnTo>
                    <a:lnTo>
                      <a:pt x="1673" y="2879"/>
                    </a:lnTo>
                    <a:lnTo>
                      <a:pt x="1550" y="2828"/>
                    </a:lnTo>
                    <a:lnTo>
                      <a:pt x="1550" y="2777"/>
                    </a:lnTo>
                    <a:lnTo>
                      <a:pt x="1516" y="2710"/>
                    </a:lnTo>
                    <a:lnTo>
                      <a:pt x="1482" y="2658"/>
                    </a:lnTo>
                    <a:lnTo>
                      <a:pt x="1498" y="2591"/>
                    </a:lnTo>
                    <a:lnTo>
                      <a:pt x="1464" y="2574"/>
                    </a:lnTo>
                    <a:lnTo>
                      <a:pt x="1464" y="2507"/>
                    </a:lnTo>
                    <a:lnTo>
                      <a:pt x="1394" y="2439"/>
                    </a:lnTo>
                    <a:lnTo>
                      <a:pt x="1341" y="2321"/>
                    </a:lnTo>
                    <a:lnTo>
                      <a:pt x="1202" y="2033"/>
                    </a:lnTo>
                    <a:lnTo>
                      <a:pt x="1116" y="1948"/>
                    </a:lnTo>
                    <a:lnTo>
                      <a:pt x="1082" y="1879"/>
                    </a:lnTo>
                    <a:lnTo>
                      <a:pt x="1011" y="1879"/>
                    </a:lnTo>
                    <a:lnTo>
                      <a:pt x="941" y="1862"/>
                    </a:lnTo>
                    <a:lnTo>
                      <a:pt x="889" y="1846"/>
                    </a:lnTo>
                    <a:lnTo>
                      <a:pt x="871" y="1862"/>
                    </a:lnTo>
                    <a:lnTo>
                      <a:pt x="802" y="1862"/>
                    </a:lnTo>
                    <a:lnTo>
                      <a:pt x="750" y="1997"/>
                    </a:lnTo>
                    <a:lnTo>
                      <a:pt x="679" y="2066"/>
                    </a:lnTo>
                    <a:lnTo>
                      <a:pt x="645" y="2066"/>
                    </a:lnTo>
                    <a:lnTo>
                      <a:pt x="540" y="1964"/>
                    </a:lnTo>
                    <a:lnTo>
                      <a:pt x="505" y="1964"/>
                    </a:lnTo>
                    <a:lnTo>
                      <a:pt x="401" y="1862"/>
                    </a:lnTo>
                    <a:lnTo>
                      <a:pt x="366" y="1779"/>
                    </a:lnTo>
                    <a:lnTo>
                      <a:pt x="366" y="1693"/>
                    </a:lnTo>
                    <a:lnTo>
                      <a:pt x="314" y="1575"/>
                    </a:lnTo>
                    <a:lnTo>
                      <a:pt x="227" y="1507"/>
                    </a:lnTo>
                    <a:lnTo>
                      <a:pt x="123" y="1337"/>
                    </a:lnTo>
                    <a:lnTo>
                      <a:pt x="70" y="1304"/>
                    </a:lnTo>
                    <a:lnTo>
                      <a:pt x="36" y="1237"/>
                    </a:lnTo>
                    <a:lnTo>
                      <a:pt x="0" y="1219"/>
                    </a:lnTo>
                  </a:path>
                </a:pathLst>
              </a:custGeom>
              <a:noFill/>
              <a:ln w="23813">
                <a:solidFill>
                  <a:srgbClr val="000000"/>
                </a:solidFill>
                <a:prstDash val="solid"/>
                <a:round/>
                <a:headEnd/>
                <a:tailEnd/>
              </a:ln>
            </p:spPr>
            <p:txBody>
              <a:bodyPr/>
              <a:lstStyle/>
              <a:p>
                <a:endParaRPr lang="en-US"/>
              </a:p>
            </p:txBody>
          </p:sp>
          <p:sp>
            <p:nvSpPr>
              <p:cNvPr id="332945" name="Freeform 145"/>
              <p:cNvSpPr>
                <a:spLocks/>
              </p:cNvSpPr>
              <p:nvPr/>
            </p:nvSpPr>
            <p:spPr bwMode="auto">
              <a:xfrm>
                <a:off x="5561" y="807"/>
                <a:ext cx="157" cy="348"/>
              </a:xfrm>
              <a:custGeom>
                <a:avLst/>
                <a:gdLst/>
                <a:ahLst/>
                <a:cxnLst>
                  <a:cxn ang="0">
                    <a:pos x="0" y="85"/>
                  </a:cxn>
                  <a:cxn ang="0">
                    <a:pos x="34" y="288"/>
                  </a:cxn>
                  <a:cxn ang="0">
                    <a:pos x="53" y="406"/>
                  </a:cxn>
                  <a:cxn ang="0">
                    <a:pos x="105" y="542"/>
                  </a:cxn>
                  <a:cxn ang="0">
                    <a:pos x="141" y="696"/>
                  </a:cxn>
                  <a:cxn ang="0">
                    <a:pos x="279" y="661"/>
                  </a:cxn>
                  <a:cxn ang="0">
                    <a:pos x="261" y="424"/>
                  </a:cxn>
                  <a:cxn ang="0">
                    <a:pos x="279" y="255"/>
                  </a:cxn>
                  <a:cxn ang="0">
                    <a:pos x="313" y="169"/>
                  </a:cxn>
                  <a:cxn ang="0">
                    <a:pos x="313" y="0"/>
                  </a:cxn>
                  <a:cxn ang="0">
                    <a:pos x="0" y="85"/>
                  </a:cxn>
                </a:cxnLst>
                <a:rect l="0" t="0" r="r" b="b"/>
                <a:pathLst>
                  <a:path w="313" h="696">
                    <a:moveTo>
                      <a:pt x="0" y="85"/>
                    </a:moveTo>
                    <a:lnTo>
                      <a:pt x="34" y="288"/>
                    </a:lnTo>
                    <a:lnTo>
                      <a:pt x="53" y="406"/>
                    </a:lnTo>
                    <a:lnTo>
                      <a:pt x="105" y="542"/>
                    </a:lnTo>
                    <a:lnTo>
                      <a:pt x="141" y="696"/>
                    </a:lnTo>
                    <a:lnTo>
                      <a:pt x="279" y="661"/>
                    </a:lnTo>
                    <a:lnTo>
                      <a:pt x="261" y="424"/>
                    </a:lnTo>
                    <a:lnTo>
                      <a:pt x="279" y="255"/>
                    </a:lnTo>
                    <a:lnTo>
                      <a:pt x="313" y="169"/>
                    </a:lnTo>
                    <a:lnTo>
                      <a:pt x="313" y="0"/>
                    </a:lnTo>
                    <a:lnTo>
                      <a:pt x="0" y="85"/>
                    </a:lnTo>
                    <a:close/>
                  </a:path>
                </a:pathLst>
              </a:custGeom>
              <a:noFill/>
              <a:ln w="9525">
                <a:noFill/>
                <a:round/>
                <a:headEnd/>
                <a:tailEnd/>
              </a:ln>
            </p:spPr>
            <p:txBody>
              <a:bodyPr/>
              <a:lstStyle/>
              <a:p>
                <a:endParaRPr lang="en-US"/>
              </a:p>
            </p:txBody>
          </p:sp>
          <p:sp>
            <p:nvSpPr>
              <p:cNvPr id="332946" name="Freeform 146"/>
              <p:cNvSpPr>
                <a:spLocks/>
              </p:cNvSpPr>
              <p:nvPr/>
            </p:nvSpPr>
            <p:spPr bwMode="auto">
              <a:xfrm>
                <a:off x="5561" y="807"/>
                <a:ext cx="157" cy="348"/>
              </a:xfrm>
              <a:custGeom>
                <a:avLst/>
                <a:gdLst/>
                <a:ahLst/>
                <a:cxnLst>
                  <a:cxn ang="0">
                    <a:pos x="0" y="85"/>
                  </a:cxn>
                  <a:cxn ang="0">
                    <a:pos x="34" y="288"/>
                  </a:cxn>
                  <a:cxn ang="0">
                    <a:pos x="53" y="406"/>
                  </a:cxn>
                  <a:cxn ang="0">
                    <a:pos x="105" y="542"/>
                  </a:cxn>
                  <a:cxn ang="0">
                    <a:pos x="141" y="696"/>
                  </a:cxn>
                  <a:cxn ang="0">
                    <a:pos x="279" y="661"/>
                  </a:cxn>
                  <a:cxn ang="0">
                    <a:pos x="261" y="424"/>
                  </a:cxn>
                  <a:cxn ang="0">
                    <a:pos x="279" y="255"/>
                  </a:cxn>
                  <a:cxn ang="0">
                    <a:pos x="313" y="169"/>
                  </a:cxn>
                  <a:cxn ang="0">
                    <a:pos x="313" y="0"/>
                  </a:cxn>
                  <a:cxn ang="0">
                    <a:pos x="0" y="85"/>
                  </a:cxn>
                </a:cxnLst>
                <a:rect l="0" t="0" r="r" b="b"/>
                <a:pathLst>
                  <a:path w="313" h="696">
                    <a:moveTo>
                      <a:pt x="0" y="85"/>
                    </a:moveTo>
                    <a:lnTo>
                      <a:pt x="34" y="288"/>
                    </a:lnTo>
                    <a:lnTo>
                      <a:pt x="53" y="406"/>
                    </a:lnTo>
                    <a:lnTo>
                      <a:pt x="105" y="542"/>
                    </a:lnTo>
                    <a:lnTo>
                      <a:pt x="141" y="696"/>
                    </a:lnTo>
                    <a:lnTo>
                      <a:pt x="279" y="661"/>
                    </a:lnTo>
                    <a:lnTo>
                      <a:pt x="261" y="424"/>
                    </a:lnTo>
                    <a:lnTo>
                      <a:pt x="279" y="255"/>
                    </a:lnTo>
                    <a:lnTo>
                      <a:pt x="313" y="169"/>
                    </a:lnTo>
                    <a:lnTo>
                      <a:pt x="313" y="0"/>
                    </a:lnTo>
                    <a:lnTo>
                      <a:pt x="0" y="85"/>
                    </a:lnTo>
                  </a:path>
                </a:pathLst>
              </a:custGeom>
              <a:noFill/>
              <a:ln w="23813">
                <a:solidFill>
                  <a:srgbClr val="000000"/>
                </a:solidFill>
                <a:prstDash val="solid"/>
                <a:round/>
                <a:headEnd/>
                <a:tailEnd/>
              </a:ln>
            </p:spPr>
            <p:txBody>
              <a:bodyPr/>
              <a:lstStyle/>
              <a:p>
                <a:endParaRPr lang="en-US"/>
              </a:p>
            </p:txBody>
          </p:sp>
          <p:sp>
            <p:nvSpPr>
              <p:cNvPr id="332947" name="Freeform 147"/>
              <p:cNvSpPr>
                <a:spLocks/>
              </p:cNvSpPr>
              <p:nvPr/>
            </p:nvSpPr>
            <p:spPr bwMode="auto">
              <a:xfrm>
                <a:off x="4777" y="1705"/>
                <a:ext cx="784" cy="482"/>
              </a:xfrm>
              <a:custGeom>
                <a:avLst/>
                <a:gdLst/>
                <a:ahLst/>
                <a:cxnLst>
                  <a:cxn ang="0">
                    <a:pos x="159" y="867"/>
                  </a:cxn>
                  <a:cxn ang="0">
                    <a:pos x="209" y="780"/>
                  </a:cxn>
                  <a:cxn ang="0">
                    <a:pos x="315" y="662"/>
                  </a:cxn>
                  <a:cxn ang="0">
                    <a:pos x="437" y="694"/>
                  </a:cxn>
                  <a:cxn ang="0">
                    <a:pos x="506" y="694"/>
                  </a:cxn>
                  <a:cxn ang="0">
                    <a:pos x="609" y="644"/>
                  </a:cxn>
                  <a:cxn ang="0">
                    <a:pos x="628" y="561"/>
                  </a:cxn>
                  <a:cxn ang="0">
                    <a:pos x="716" y="289"/>
                  </a:cxn>
                  <a:cxn ang="0">
                    <a:pos x="838" y="221"/>
                  </a:cxn>
                  <a:cxn ang="0">
                    <a:pos x="923" y="120"/>
                  </a:cxn>
                  <a:cxn ang="0">
                    <a:pos x="1046" y="69"/>
                  </a:cxn>
                  <a:cxn ang="0">
                    <a:pos x="1116" y="36"/>
                  </a:cxn>
                  <a:cxn ang="0">
                    <a:pos x="1202" y="102"/>
                  </a:cxn>
                  <a:cxn ang="0">
                    <a:pos x="1220" y="169"/>
                  </a:cxn>
                  <a:cxn ang="0">
                    <a:pos x="1202" y="272"/>
                  </a:cxn>
                  <a:cxn ang="0">
                    <a:pos x="1254" y="272"/>
                  </a:cxn>
                  <a:cxn ang="0">
                    <a:pos x="1325" y="305"/>
                  </a:cxn>
                  <a:cxn ang="0">
                    <a:pos x="1412" y="357"/>
                  </a:cxn>
                  <a:cxn ang="0">
                    <a:pos x="1412" y="407"/>
                  </a:cxn>
                  <a:cxn ang="0">
                    <a:pos x="1395" y="425"/>
                  </a:cxn>
                  <a:cxn ang="0">
                    <a:pos x="1289" y="340"/>
                  </a:cxn>
                  <a:cxn ang="0">
                    <a:pos x="1429" y="441"/>
                  </a:cxn>
                  <a:cxn ang="0">
                    <a:pos x="1446" y="493"/>
                  </a:cxn>
                  <a:cxn ang="0">
                    <a:pos x="1429" y="493"/>
                  </a:cxn>
                  <a:cxn ang="0">
                    <a:pos x="1412" y="510"/>
                  </a:cxn>
                  <a:cxn ang="0">
                    <a:pos x="1412" y="526"/>
                  </a:cxn>
                  <a:cxn ang="0">
                    <a:pos x="1325" y="475"/>
                  </a:cxn>
                  <a:cxn ang="0">
                    <a:pos x="1395" y="543"/>
                  </a:cxn>
                  <a:cxn ang="0">
                    <a:pos x="1446" y="561"/>
                  </a:cxn>
                  <a:cxn ang="0">
                    <a:pos x="1464" y="576"/>
                  </a:cxn>
                  <a:cxn ang="0">
                    <a:pos x="1395" y="576"/>
                  </a:cxn>
                  <a:cxn ang="0">
                    <a:pos x="1325" y="561"/>
                  </a:cxn>
                  <a:cxn ang="0">
                    <a:pos x="1308" y="561"/>
                  </a:cxn>
                  <a:cxn ang="0">
                    <a:pos x="1377" y="611"/>
                  </a:cxn>
                  <a:cxn ang="0">
                    <a:pos x="1464" y="629"/>
                  </a:cxn>
                  <a:cxn ang="0">
                    <a:pos x="1480" y="611"/>
                  </a:cxn>
                  <a:cxn ang="0">
                    <a:pos x="1568" y="694"/>
                  </a:cxn>
                  <a:cxn ang="0">
                    <a:pos x="1534" y="712"/>
                  </a:cxn>
                  <a:cxn ang="0">
                    <a:pos x="402" y="916"/>
                  </a:cxn>
                </a:cxnLst>
                <a:rect l="0" t="0" r="r" b="b"/>
                <a:pathLst>
                  <a:path w="1568" h="966">
                    <a:moveTo>
                      <a:pt x="0" y="966"/>
                    </a:moveTo>
                    <a:lnTo>
                      <a:pt x="159" y="867"/>
                    </a:lnTo>
                    <a:lnTo>
                      <a:pt x="159" y="848"/>
                    </a:lnTo>
                    <a:lnTo>
                      <a:pt x="209" y="780"/>
                    </a:lnTo>
                    <a:lnTo>
                      <a:pt x="261" y="747"/>
                    </a:lnTo>
                    <a:lnTo>
                      <a:pt x="315" y="662"/>
                    </a:lnTo>
                    <a:lnTo>
                      <a:pt x="367" y="747"/>
                    </a:lnTo>
                    <a:lnTo>
                      <a:pt x="437" y="694"/>
                    </a:lnTo>
                    <a:lnTo>
                      <a:pt x="472" y="712"/>
                    </a:lnTo>
                    <a:lnTo>
                      <a:pt x="506" y="694"/>
                    </a:lnTo>
                    <a:lnTo>
                      <a:pt x="541" y="662"/>
                    </a:lnTo>
                    <a:lnTo>
                      <a:pt x="609" y="644"/>
                    </a:lnTo>
                    <a:lnTo>
                      <a:pt x="645" y="576"/>
                    </a:lnTo>
                    <a:lnTo>
                      <a:pt x="628" y="561"/>
                    </a:lnTo>
                    <a:lnTo>
                      <a:pt x="698" y="392"/>
                    </a:lnTo>
                    <a:lnTo>
                      <a:pt x="716" y="289"/>
                    </a:lnTo>
                    <a:lnTo>
                      <a:pt x="802" y="323"/>
                    </a:lnTo>
                    <a:lnTo>
                      <a:pt x="838" y="221"/>
                    </a:lnTo>
                    <a:lnTo>
                      <a:pt x="872" y="221"/>
                    </a:lnTo>
                    <a:lnTo>
                      <a:pt x="923" y="120"/>
                    </a:lnTo>
                    <a:lnTo>
                      <a:pt x="941" y="0"/>
                    </a:lnTo>
                    <a:lnTo>
                      <a:pt x="1046" y="69"/>
                    </a:lnTo>
                    <a:lnTo>
                      <a:pt x="1064" y="18"/>
                    </a:lnTo>
                    <a:lnTo>
                      <a:pt x="1116" y="36"/>
                    </a:lnTo>
                    <a:lnTo>
                      <a:pt x="1151" y="69"/>
                    </a:lnTo>
                    <a:lnTo>
                      <a:pt x="1202" y="102"/>
                    </a:lnTo>
                    <a:lnTo>
                      <a:pt x="1220" y="136"/>
                    </a:lnTo>
                    <a:lnTo>
                      <a:pt x="1220" y="169"/>
                    </a:lnTo>
                    <a:lnTo>
                      <a:pt x="1186" y="221"/>
                    </a:lnTo>
                    <a:lnTo>
                      <a:pt x="1202" y="272"/>
                    </a:lnTo>
                    <a:lnTo>
                      <a:pt x="1236" y="256"/>
                    </a:lnTo>
                    <a:lnTo>
                      <a:pt x="1254" y="272"/>
                    </a:lnTo>
                    <a:lnTo>
                      <a:pt x="1271" y="289"/>
                    </a:lnTo>
                    <a:lnTo>
                      <a:pt x="1325" y="305"/>
                    </a:lnTo>
                    <a:lnTo>
                      <a:pt x="1360" y="323"/>
                    </a:lnTo>
                    <a:lnTo>
                      <a:pt x="1412" y="357"/>
                    </a:lnTo>
                    <a:lnTo>
                      <a:pt x="1412" y="374"/>
                    </a:lnTo>
                    <a:lnTo>
                      <a:pt x="1412" y="407"/>
                    </a:lnTo>
                    <a:lnTo>
                      <a:pt x="1412" y="425"/>
                    </a:lnTo>
                    <a:lnTo>
                      <a:pt x="1395" y="425"/>
                    </a:lnTo>
                    <a:lnTo>
                      <a:pt x="1343" y="392"/>
                    </a:lnTo>
                    <a:lnTo>
                      <a:pt x="1289" y="340"/>
                    </a:lnTo>
                    <a:lnTo>
                      <a:pt x="1377" y="441"/>
                    </a:lnTo>
                    <a:lnTo>
                      <a:pt x="1429" y="441"/>
                    </a:lnTo>
                    <a:lnTo>
                      <a:pt x="1395" y="459"/>
                    </a:lnTo>
                    <a:lnTo>
                      <a:pt x="1446" y="493"/>
                    </a:lnTo>
                    <a:lnTo>
                      <a:pt x="1446" y="510"/>
                    </a:lnTo>
                    <a:lnTo>
                      <a:pt x="1429" y="493"/>
                    </a:lnTo>
                    <a:lnTo>
                      <a:pt x="1412" y="493"/>
                    </a:lnTo>
                    <a:lnTo>
                      <a:pt x="1412" y="510"/>
                    </a:lnTo>
                    <a:lnTo>
                      <a:pt x="1429" y="526"/>
                    </a:lnTo>
                    <a:lnTo>
                      <a:pt x="1412" y="526"/>
                    </a:lnTo>
                    <a:lnTo>
                      <a:pt x="1360" y="493"/>
                    </a:lnTo>
                    <a:lnTo>
                      <a:pt x="1325" y="475"/>
                    </a:lnTo>
                    <a:lnTo>
                      <a:pt x="1343" y="510"/>
                    </a:lnTo>
                    <a:lnTo>
                      <a:pt x="1395" y="543"/>
                    </a:lnTo>
                    <a:lnTo>
                      <a:pt x="1412" y="543"/>
                    </a:lnTo>
                    <a:lnTo>
                      <a:pt x="1446" y="561"/>
                    </a:lnTo>
                    <a:lnTo>
                      <a:pt x="1446" y="576"/>
                    </a:lnTo>
                    <a:lnTo>
                      <a:pt x="1464" y="576"/>
                    </a:lnTo>
                    <a:lnTo>
                      <a:pt x="1429" y="611"/>
                    </a:lnTo>
                    <a:lnTo>
                      <a:pt x="1395" y="576"/>
                    </a:lnTo>
                    <a:lnTo>
                      <a:pt x="1377" y="561"/>
                    </a:lnTo>
                    <a:lnTo>
                      <a:pt x="1325" y="561"/>
                    </a:lnTo>
                    <a:lnTo>
                      <a:pt x="1325" y="543"/>
                    </a:lnTo>
                    <a:lnTo>
                      <a:pt x="1308" y="561"/>
                    </a:lnTo>
                    <a:lnTo>
                      <a:pt x="1377" y="576"/>
                    </a:lnTo>
                    <a:lnTo>
                      <a:pt x="1377" y="611"/>
                    </a:lnTo>
                    <a:lnTo>
                      <a:pt x="1429" y="629"/>
                    </a:lnTo>
                    <a:lnTo>
                      <a:pt x="1464" y="629"/>
                    </a:lnTo>
                    <a:lnTo>
                      <a:pt x="1464" y="611"/>
                    </a:lnTo>
                    <a:lnTo>
                      <a:pt x="1480" y="611"/>
                    </a:lnTo>
                    <a:lnTo>
                      <a:pt x="1516" y="611"/>
                    </a:lnTo>
                    <a:lnTo>
                      <a:pt x="1568" y="694"/>
                    </a:lnTo>
                    <a:lnTo>
                      <a:pt x="1534" y="679"/>
                    </a:lnTo>
                    <a:lnTo>
                      <a:pt x="1534" y="712"/>
                    </a:lnTo>
                    <a:lnTo>
                      <a:pt x="923" y="830"/>
                    </a:lnTo>
                    <a:lnTo>
                      <a:pt x="402" y="916"/>
                    </a:lnTo>
                    <a:lnTo>
                      <a:pt x="0" y="966"/>
                    </a:lnTo>
                    <a:close/>
                  </a:path>
                </a:pathLst>
              </a:custGeom>
              <a:noFill/>
              <a:ln w="9525">
                <a:noFill/>
                <a:round/>
                <a:headEnd/>
                <a:tailEnd/>
              </a:ln>
            </p:spPr>
            <p:txBody>
              <a:bodyPr/>
              <a:lstStyle/>
              <a:p>
                <a:endParaRPr lang="en-US"/>
              </a:p>
            </p:txBody>
          </p:sp>
          <p:sp>
            <p:nvSpPr>
              <p:cNvPr id="332948" name="Freeform 148"/>
              <p:cNvSpPr>
                <a:spLocks/>
              </p:cNvSpPr>
              <p:nvPr/>
            </p:nvSpPr>
            <p:spPr bwMode="auto">
              <a:xfrm>
                <a:off x="4777" y="1705"/>
                <a:ext cx="784" cy="482"/>
              </a:xfrm>
              <a:custGeom>
                <a:avLst/>
                <a:gdLst/>
                <a:ahLst/>
                <a:cxnLst>
                  <a:cxn ang="0">
                    <a:pos x="159" y="867"/>
                  </a:cxn>
                  <a:cxn ang="0">
                    <a:pos x="209" y="780"/>
                  </a:cxn>
                  <a:cxn ang="0">
                    <a:pos x="315" y="662"/>
                  </a:cxn>
                  <a:cxn ang="0">
                    <a:pos x="437" y="694"/>
                  </a:cxn>
                  <a:cxn ang="0">
                    <a:pos x="506" y="694"/>
                  </a:cxn>
                  <a:cxn ang="0">
                    <a:pos x="609" y="644"/>
                  </a:cxn>
                  <a:cxn ang="0">
                    <a:pos x="628" y="561"/>
                  </a:cxn>
                  <a:cxn ang="0">
                    <a:pos x="716" y="289"/>
                  </a:cxn>
                  <a:cxn ang="0">
                    <a:pos x="838" y="221"/>
                  </a:cxn>
                  <a:cxn ang="0">
                    <a:pos x="923" y="120"/>
                  </a:cxn>
                  <a:cxn ang="0">
                    <a:pos x="1046" y="69"/>
                  </a:cxn>
                  <a:cxn ang="0">
                    <a:pos x="1116" y="36"/>
                  </a:cxn>
                  <a:cxn ang="0">
                    <a:pos x="1202" y="102"/>
                  </a:cxn>
                  <a:cxn ang="0">
                    <a:pos x="1220" y="169"/>
                  </a:cxn>
                  <a:cxn ang="0">
                    <a:pos x="1202" y="272"/>
                  </a:cxn>
                  <a:cxn ang="0">
                    <a:pos x="1254" y="272"/>
                  </a:cxn>
                  <a:cxn ang="0">
                    <a:pos x="1325" y="305"/>
                  </a:cxn>
                  <a:cxn ang="0">
                    <a:pos x="1412" y="357"/>
                  </a:cxn>
                  <a:cxn ang="0">
                    <a:pos x="1412" y="407"/>
                  </a:cxn>
                  <a:cxn ang="0">
                    <a:pos x="1395" y="425"/>
                  </a:cxn>
                  <a:cxn ang="0">
                    <a:pos x="1289" y="340"/>
                  </a:cxn>
                  <a:cxn ang="0">
                    <a:pos x="1429" y="441"/>
                  </a:cxn>
                  <a:cxn ang="0">
                    <a:pos x="1446" y="493"/>
                  </a:cxn>
                  <a:cxn ang="0">
                    <a:pos x="1429" y="493"/>
                  </a:cxn>
                  <a:cxn ang="0">
                    <a:pos x="1412" y="510"/>
                  </a:cxn>
                  <a:cxn ang="0">
                    <a:pos x="1412" y="526"/>
                  </a:cxn>
                  <a:cxn ang="0">
                    <a:pos x="1325" y="475"/>
                  </a:cxn>
                  <a:cxn ang="0">
                    <a:pos x="1395" y="543"/>
                  </a:cxn>
                  <a:cxn ang="0">
                    <a:pos x="1446" y="561"/>
                  </a:cxn>
                  <a:cxn ang="0">
                    <a:pos x="1464" y="576"/>
                  </a:cxn>
                  <a:cxn ang="0">
                    <a:pos x="1395" y="576"/>
                  </a:cxn>
                  <a:cxn ang="0">
                    <a:pos x="1325" y="561"/>
                  </a:cxn>
                  <a:cxn ang="0">
                    <a:pos x="1308" y="561"/>
                  </a:cxn>
                  <a:cxn ang="0">
                    <a:pos x="1377" y="611"/>
                  </a:cxn>
                  <a:cxn ang="0">
                    <a:pos x="1464" y="629"/>
                  </a:cxn>
                  <a:cxn ang="0">
                    <a:pos x="1480" y="611"/>
                  </a:cxn>
                  <a:cxn ang="0">
                    <a:pos x="1568" y="694"/>
                  </a:cxn>
                  <a:cxn ang="0">
                    <a:pos x="1534" y="712"/>
                  </a:cxn>
                  <a:cxn ang="0">
                    <a:pos x="402" y="916"/>
                  </a:cxn>
                </a:cxnLst>
                <a:rect l="0" t="0" r="r" b="b"/>
                <a:pathLst>
                  <a:path w="1568" h="966">
                    <a:moveTo>
                      <a:pt x="0" y="966"/>
                    </a:moveTo>
                    <a:lnTo>
                      <a:pt x="159" y="867"/>
                    </a:lnTo>
                    <a:lnTo>
                      <a:pt x="159" y="848"/>
                    </a:lnTo>
                    <a:lnTo>
                      <a:pt x="209" y="780"/>
                    </a:lnTo>
                    <a:lnTo>
                      <a:pt x="261" y="747"/>
                    </a:lnTo>
                    <a:lnTo>
                      <a:pt x="315" y="662"/>
                    </a:lnTo>
                    <a:lnTo>
                      <a:pt x="367" y="747"/>
                    </a:lnTo>
                    <a:lnTo>
                      <a:pt x="437" y="694"/>
                    </a:lnTo>
                    <a:lnTo>
                      <a:pt x="472" y="712"/>
                    </a:lnTo>
                    <a:lnTo>
                      <a:pt x="506" y="694"/>
                    </a:lnTo>
                    <a:lnTo>
                      <a:pt x="541" y="662"/>
                    </a:lnTo>
                    <a:lnTo>
                      <a:pt x="609" y="644"/>
                    </a:lnTo>
                    <a:lnTo>
                      <a:pt x="645" y="576"/>
                    </a:lnTo>
                    <a:lnTo>
                      <a:pt x="628" y="561"/>
                    </a:lnTo>
                    <a:lnTo>
                      <a:pt x="698" y="392"/>
                    </a:lnTo>
                    <a:lnTo>
                      <a:pt x="716" y="289"/>
                    </a:lnTo>
                    <a:lnTo>
                      <a:pt x="802" y="323"/>
                    </a:lnTo>
                    <a:lnTo>
                      <a:pt x="838" y="221"/>
                    </a:lnTo>
                    <a:lnTo>
                      <a:pt x="872" y="221"/>
                    </a:lnTo>
                    <a:lnTo>
                      <a:pt x="923" y="120"/>
                    </a:lnTo>
                    <a:lnTo>
                      <a:pt x="941" y="0"/>
                    </a:lnTo>
                    <a:lnTo>
                      <a:pt x="1046" y="69"/>
                    </a:lnTo>
                    <a:lnTo>
                      <a:pt x="1064" y="18"/>
                    </a:lnTo>
                    <a:lnTo>
                      <a:pt x="1116" y="36"/>
                    </a:lnTo>
                    <a:lnTo>
                      <a:pt x="1151" y="69"/>
                    </a:lnTo>
                    <a:lnTo>
                      <a:pt x="1202" y="102"/>
                    </a:lnTo>
                    <a:lnTo>
                      <a:pt x="1220" y="136"/>
                    </a:lnTo>
                    <a:lnTo>
                      <a:pt x="1220" y="169"/>
                    </a:lnTo>
                    <a:lnTo>
                      <a:pt x="1186" y="221"/>
                    </a:lnTo>
                    <a:lnTo>
                      <a:pt x="1202" y="272"/>
                    </a:lnTo>
                    <a:lnTo>
                      <a:pt x="1236" y="256"/>
                    </a:lnTo>
                    <a:lnTo>
                      <a:pt x="1254" y="272"/>
                    </a:lnTo>
                    <a:lnTo>
                      <a:pt x="1271" y="289"/>
                    </a:lnTo>
                    <a:lnTo>
                      <a:pt x="1325" y="305"/>
                    </a:lnTo>
                    <a:lnTo>
                      <a:pt x="1360" y="323"/>
                    </a:lnTo>
                    <a:lnTo>
                      <a:pt x="1412" y="357"/>
                    </a:lnTo>
                    <a:lnTo>
                      <a:pt x="1412" y="374"/>
                    </a:lnTo>
                    <a:lnTo>
                      <a:pt x="1412" y="407"/>
                    </a:lnTo>
                    <a:lnTo>
                      <a:pt x="1412" y="425"/>
                    </a:lnTo>
                    <a:lnTo>
                      <a:pt x="1395" y="425"/>
                    </a:lnTo>
                    <a:lnTo>
                      <a:pt x="1343" y="392"/>
                    </a:lnTo>
                    <a:lnTo>
                      <a:pt x="1289" y="340"/>
                    </a:lnTo>
                    <a:lnTo>
                      <a:pt x="1377" y="441"/>
                    </a:lnTo>
                    <a:lnTo>
                      <a:pt x="1429" y="441"/>
                    </a:lnTo>
                    <a:lnTo>
                      <a:pt x="1395" y="459"/>
                    </a:lnTo>
                    <a:lnTo>
                      <a:pt x="1446" y="493"/>
                    </a:lnTo>
                    <a:lnTo>
                      <a:pt x="1446" y="510"/>
                    </a:lnTo>
                    <a:lnTo>
                      <a:pt x="1429" y="493"/>
                    </a:lnTo>
                    <a:lnTo>
                      <a:pt x="1412" y="493"/>
                    </a:lnTo>
                    <a:lnTo>
                      <a:pt x="1412" y="510"/>
                    </a:lnTo>
                    <a:lnTo>
                      <a:pt x="1429" y="526"/>
                    </a:lnTo>
                    <a:lnTo>
                      <a:pt x="1412" y="526"/>
                    </a:lnTo>
                    <a:lnTo>
                      <a:pt x="1360" y="493"/>
                    </a:lnTo>
                    <a:lnTo>
                      <a:pt x="1325" y="475"/>
                    </a:lnTo>
                    <a:lnTo>
                      <a:pt x="1343" y="510"/>
                    </a:lnTo>
                    <a:lnTo>
                      <a:pt x="1395" y="543"/>
                    </a:lnTo>
                    <a:lnTo>
                      <a:pt x="1412" y="543"/>
                    </a:lnTo>
                    <a:lnTo>
                      <a:pt x="1446" y="561"/>
                    </a:lnTo>
                    <a:lnTo>
                      <a:pt x="1446" y="576"/>
                    </a:lnTo>
                    <a:lnTo>
                      <a:pt x="1464" y="576"/>
                    </a:lnTo>
                    <a:lnTo>
                      <a:pt x="1429" y="611"/>
                    </a:lnTo>
                    <a:lnTo>
                      <a:pt x="1395" y="576"/>
                    </a:lnTo>
                    <a:lnTo>
                      <a:pt x="1377" y="561"/>
                    </a:lnTo>
                    <a:lnTo>
                      <a:pt x="1325" y="561"/>
                    </a:lnTo>
                    <a:lnTo>
                      <a:pt x="1325" y="543"/>
                    </a:lnTo>
                    <a:lnTo>
                      <a:pt x="1308" y="561"/>
                    </a:lnTo>
                    <a:lnTo>
                      <a:pt x="1377" y="576"/>
                    </a:lnTo>
                    <a:lnTo>
                      <a:pt x="1377" y="611"/>
                    </a:lnTo>
                    <a:lnTo>
                      <a:pt x="1429" y="629"/>
                    </a:lnTo>
                    <a:lnTo>
                      <a:pt x="1464" y="629"/>
                    </a:lnTo>
                    <a:lnTo>
                      <a:pt x="1464" y="611"/>
                    </a:lnTo>
                    <a:lnTo>
                      <a:pt x="1480" y="611"/>
                    </a:lnTo>
                    <a:lnTo>
                      <a:pt x="1516" y="611"/>
                    </a:lnTo>
                    <a:lnTo>
                      <a:pt x="1568" y="694"/>
                    </a:lnTo>
                    <a:lnTo>
                      <a:pt x="1534" y="679"/>
                    </a:lnTo>
                    <a:lnTo>
                      <a:pt x="1534" y="712"/>
                    </a:lnTo>
                    <a:lnTo>
                      <a:pt x="923" y="830"/>
                    </a:lnTo>
                    <a:lnTo>
                      <a:pt x="402" y="916"/>
                    </a:lnTo>
                    <a:lnTo>
                      <a:pt x="0" y="966"/>
                    </a:lnTo>
                  </a:path>
                </a:pathLst>
              </a:custGeom>
              <a:noFill/>
              <a:ln w="23813">
                <a:solidFill>
                  <a:srgbClr val="000000"/>
                </a:solidFill>
                <a:prstDash val="solid"/>
                <a:round/>
                <a:headEnd/>
                <a:tailEnd/>
              </a:ln>
            </p:spPr>
            <p:txBody>
              <a:bodyPr/>
              <a:lstStyle/>
              <a:p>
                <a:endParaRPr lang="en-US"/>
              </a:p>
            </p:txBody>
          </p:sp>
          <p:sp>
            <p:nvSpPr>
              <p:cNvPr id="332949" name="Freeform 149"/>
              <p:cNvSpPr>
                <a:spLocks/>
              </p:cNvSpPr>
              <p:nvPr/>
            </p:nvSpPr>
            <p:spPr bwMode="auto">
              <a:xfrm>
                <a:off x="5527" y="1841"/>
                <a:ext cx="43" cy="135"/>
              </a:xfrm>
              <a:custGeom>
                <a:avLst/>
                <a:gdLst/>
                <a:ahLst/>
                <a:cxnLst>
                  <a:cxn ang="0">
                    <a:pos x="0" y="153"/>
                  </a:cxn>
                  <a:cxn ang="0">
                    <a:pos x="0" y="238"/>
                  </a:cxn>
                  <a:cxn ang="0">
                    <a:pos x="17" y="271"/>
                  </a:cxn>
                  <a:cxn ang="0">
                    <a:pos x="35" y="169"/>
                  </a:cxn>
                  <a:cxn ang="0">
                    <a:pos x="69" y="135"/>
                  </a:cxn>
                  <a:cxn ang="0">
                    <a:pos x="87" y="0"/>
                  </a:cxn>
                  <a:cxn ang="0">
                    <a:pos x="35" y="33"/>
                  </a:cxn>
                  <a:cxn ang="0">
                    <a:pos x="0" y="153"/>
                  </a:cxn>
                </a:cxnLst>
                <a:rect l="0" t="0" r="r" b="b"/>
                <a:pathLst>
                  <a:path w="87" h="271">
                    <a:moveTo>
                      <a:pt x="0" y="153"/>
                    </a:moveTo>
                    <a:lnTo>
                      <a:pt x="0" y="238"/>
                    </a:lnTo>
                    <a:lnTo>
                      <a:pt x="17" y="271"/>
                    </a:lnTo>
                    <a:lnTo>
                      <a:pt x="35" y="169"/>
                    </a:lnTo>
                    <a:lnTo>
                      <a:pt x="69" y="135"/>
                    </a:lnTo>
                    <a:lnTo>
                      <a:pt x="87" y="0"/>
                    </a:lnTo>
                    <a:lnTo>
                      <a:pt x="35" y="33"/>
                    </a:lnTo>
                    <a:lnTo>
                      <a:pt x="0" y="153"/>
                    </a:lnTo>
                    <a:close/>
                  </a:path>
                </a:pathLst>
              </a:custGeom>
              <a:noFill/>
              <a:ln w="9525">
                <a:noFill/>
                <a:round/>
                <a:headEnd/>
                <a:tailEnd/>
              </a:ln>
            </p:spPr>
            <p:txBody>
              <a:bodyPr/>
              <a:lstStyle/>
              <a:p>
                <a:endParaRPr lang="en-US"/>
              </a:p>
            </p:txBody>
          </p:sp>
          <p:sp>
            <p:nvSpPr>
              <p:cNvPr id="332950" name="Freeform 150"/>
              <p:cNvSpPr>
                <a:spLocks/>
              </p:cNvSpPr>
              <p:nvPr/>
            </p:nvSpPr>
            <p:spPr bwMode="auto">
              <a:xfrm>
                <a:off x="5527" y="1841"/>
                <a:ext cx="43" cy="135"/>
              </a:xfrm>
              <a:custGeom>
                <a:avLst/>
                <a:gdLst/>
                <a:ahLst/>
                <a:cxnLst>
                  <a:cxn ang="0">
                    <a:pos x="0" y="153"/>
                  </a:cxn>
                  <a:cxn ang="0">
                    <a:pos x="0" y="238"/>
                  </a:cxn>
                  <a:cxn ang="0">
                    <a:pos x="17" y="271"/>
                  </a:cxn>
                  <a:cxn ang="0">
                    <a:pos x="35" y="169"/>
                  </a:cxn>
                  <a:cxn ang="0">
                    <a:pos x="69" y="135"/>
                  </a:cxn>
                  <a:cxn ang="0">
                    <a:pos x="87" y="0"/>
                  </a:cxn>
                  <a:cxn ang="0">
                    <a:pos x="35" y="33"/>
                  </a:cxn>
                  <a:cxn ang="0">
                    <a:pos x="0" y="153"/>
                  </a:cxn>
                </a:cxnLst>
                <a:rect l="0" t="0" r="r" b="b"/>
                <a:pathLst>
                  <a:path w="87" h="271">
                    <a:moveTo>
                      <a:pt x="0" y="153"/>
                    </a:moveTo>
                    <a:lnTo>
                      <a:pt x="0" y="238"/>
                    </a:lnTo>
                    <a:lnTo>
                      <a:pt x="17" y="271"/>
                    </a:lnTo>
                    <a:lnTo>
                      <a:pt x="35" y="169"/>
                    </a:lnTo>
                    <a:lnTo>
                      <a:pt x="69" y="135"/>
                    </a:lnTo>
                    <a:lnTo>
                      <a:pt x="87" y="0"/>
                    </a:lnTo>
                    <a:lnTo>
                      <a:pt x="35" y="33"/>
                    </a:lnTo>
                    <a:lnTo>
                      <a:pt x="0" y="153"/>
                    </a:lnTo>
                  </a:path>
                </a:pathLst>
              </a:custGeom>
              <a:noFill/>
              <a:ln w="23813">
                <a:solidFill>
                  <a:srgbClr val="000000"/>
                </a:solidFill>
                <a:prstDash val="solid"/>
                <a:round/>
                <a:headEnd/>
                <a:tailEnd/>
              </a:ln>
            </p:spPr>
            <p:txBody>
              <a:bodyPr/>
              <a:lstStyle/>
              <a:p>
                <a:endParaRPr lang="en-US"/>
              </a:p>
            </p:txBody>
          </p:sp>
          <p:sp>
            <p:nvSpPr>
              <p:cNvPr id="332951" name="Freeform 151"/>
              <p:cNvSpPr>
                <a:spLocks/>
              </p:cNvSpPr>
              <p:nvPr/>
            </p:nvSpPr>
            <p:spPr bwMode="auto">
              <a:xfrm>
                <a:off x="4857" y="1587"/>
                <a:ext cx="452" cy="491"/>
              </a:xfrm>
              <a:custGeom>
                <a:avLst/>
                <a:gdLst/>
                <a:ahLst/>
                <a:cxnLst>
                  <a:cxn ang="0">
                    <a:pos x="0" y="661"/>
                  </a:cxn>
                  <a:cxn ang="0">
                    <a:pos x="34" y="797"/>
                  </a:cxn>
                  <a:cxn ang="0">
                    <a:pos x="68" y="847"/>
                  </a:cxn>
                  <a:cxn ang="0">
                    <a:pos x="156" y="898"/>
                  </a:cxn>
                  <a:cxn ang="0">
                    <a:pos x="208" y="983"/>
                  </a:cxn>
                  <a:cxn ang="0">
                    <a:pos x="278" y="930"/>
                  </a:cxn>
                  <a:cxn ang="0">
                    <a:pos x="313" y="948"/>
                  </a:cxn>
                  <a:cxn ang="0">
                    <a:pos x="347" y="930"/>
                  </a:cxn>
                  <a:cxn ang="0">
                    <a:pos x="382" y="898"/>
                  </a:cxn>
                  <a:cxn ang="0">
                    <a:pos x="450" y="880"/>
                  </a:cxn>
                  <a:cxn ang="0">
                    <a:pos x="486" y="812"/>
                  </a:cxn>
                  <a:cxn ang="0">
                    <a:pos x="469" y="797"/>
                  </a:cxn>
                  <a:cxn ang="0">
                    <a:pos x="539" y="628"/>
                  </a:cxn>
                  <a:cxn ang="0">
                    <a:pos x="557" y="525"/>
                  </a:cxn>
                  <a:cxn ang="0">
                    <a:pos x="643" y="559"/>
                  </a:cxn>
                  <a:cxn ang="0">
                    <a:pos x="679" y="457"/>
                  </a:cxn>
                  <a:cxn ang="0">
                    <a:pos x="713" y="457"/>
                  </a:cxn>
                  <a:cxn ang="0">
                    <a:pos x="764" y="356"/>
                  </a:cxn>
                  <a:cxn ang="0">
                    <a:pos x="782" y="236"/>
                  </a:cxn>
                  <a:cxn ang="0">
                    <a:pos x="887" y="305"/>
                  </a:cxn>
                  <a:cxn ang="0">
                    <a:pos x="905" y="254"/>
                  </a:cxn>
                  <a:cxn ang="0">
                    <a:pos x="871" y="220"/>
                  </a:cxn>
                  <a:cxn ang="0">
                    <a:pos x="836" y="187"/>
                  </a:cxn>
                  <a:cxn ang="0">
                    <a:pos x="764" y="187"/>
                  </a:cxn>
                  <a:cxn ang="0">
                    <a:pos x="747" y="236"/>
                  </a:cxn>
                  <a:cxn ang="0">
                    <a:pos x="643" y="272"/>
                  </a:cxn>
                  <a:cxn ang="0">
                    <a:pos x="573" y="356"/>
                  </a:cxn>
                  <a:cxn ang="0">
                    <a:pos x="539" y="220"/>
                  </a:cxn>
                  <a:cxn ang="0">
                    <a:pos x="347" y="254"/>
                  </a:cxn>
                  <a:cxn ang="0">
                    <a:pos x="313" y="0"/>
                  </a:cxn>
                  <a:cxn ang="0">
                    <a:pos x="278" y="17"/>
                  </a:cxn>
                  <a:cxn ang="0">
                    <a:pos x="295" y="69"/>
                  </a:cxn>
                  <a:cxn ang="0">
                    <a:pos x="278" y="287"/>
                  </a:cxn>
                  <a:cxn ang="0">
                    <a:pos x="243" y="338"/>
                  </a:cxn>
                  <a:cxn ang="0">
                    <a:pos x="138" y="423"/>
                  </a:cxn>
                  <a:cxn ang="0">
                    <a:pos x="102" y="525"/>
                  </a:cxn>
                  <a:cxn ang="0">
                    <a:pos x="68" y="492"/>
                  </a:cxn>
                  <a:cxn ang="0">
                    <a:pos x="68" y="610"/>
                  </a:cxn>
                  <a:cxn ang="0">
                    <a:pos x="0" y="661"/>
                  </a:cxn>
                </a:cxnLst>
                <a:rect l="0" t="0" r="r" b="b"/>
                <a:pathLst>
                  <a:path w="905" h="983">
                    <a:moveTo>
                      <a:pt x="0" y="661"/>
                    </a:moveTo>
                    <a:lnTo>
                      <a:pt x="34" y="797"/>
                    </a:lnTo>
                    <a:lnTo>
                      <a:pt x="68" y="847"/>
                    </a:lnTo>
                    <a:lnTo>
                      <a:pt x="156" y="898"/>
                    </a:lnTo>
                    <a:lnTo>
                      <a:pt x="208" y="983"/>
                    </a:lnTo>
                    <a:lnTo>
                      <a:pt x="278" y="930"/>
                    </a:lnTo>
                    <a:lnTo>
                      <a:pt x="313" y="948"/>
                    </a:lnTo>
                    <a:lnTo>
                      <a:pt x="347" y="930"/>
                    </a:lnTo>
                    <a:lnTo>
                      <a:pt x="382" y="898"/>
                    </a:lnTo>
                    <a:lnTo>
                      <a:pt x="450" y="880"/>
                    </a:lnTo>
                    <a:lnTo>
                      <a:pt x="486" y="812"/>
                    </a:lnTo>
                    <a:lnTo>
                      <a:pt x="469" y="797"/>
                    </a:lnTo>
                    <a:lnTo>
                      <a:pt x="539" y="628"/>
                    </a:lnTo>
                    <a:lnTo>
                      <a:pt x="557" y="525"/>
                    </a:lnTo>
                    <a:lnTo>
                      <a:pt x="643" y="559"/>
                    </a:lnTo>
                    <a:lnTo>
                      <a:pt x="679" y="457"/>
                    </a:lnTo>
                    <a:lnTo>
                      <a:pt x="713" y="457"/>
                    </a:lnTo>
                    <a:lnTo>
                      <a:pt x="764" y="356"/>
                    </a:lnTo>
                    <a:lnTo>
                      <a:pt x="782" y="236"/>
                    </a:lnTo>
                    <a:lnTo>
                      <a:pt x="887" y="305"/>
                    </a:lnTo>
                    <a:lnTo>
                      <a:pt x="905" y="254"/>
                    </a:lnTo>
                    <a:lnTo>
                      <a:pt x="871" y="220"/>
                    </a:lnTo>
                    <a:lnTo>
                      <a:pt x="836" y="187"/>
                    </a:lnTo>
                    <a:lnTo>
                      <a:pt x="764" y="187"/>
                    </a:lnTo>
                    <a:lnTo>
                      <a:pt x="747" y="236"/>
                    </a:lnTo>
                    <a:lnTo>
                      <a:pt x="643" y="272"/>
                    </a:lnTo>
                    <a:lnTo>
                      <a:pt x="573" y="356"/>
                    </a:lnTo>
                    <a:lnTo>
                      <a:pt x="539" y="220"/>
                    </a:lnTo>
                    <a:lnTo>
                      <a:pt x="347" y="254"/>
                    </a:lnTo>
                    <a:lnTo>
                      <a:pt x="313" y="0"/>
                    </a:lnTo>
                    <a:lnTo>
                      <a:pt x="278" y="17"/>
                    </a:lnTo>
                    <a:lnTo>
                      <a:pt x="295" y="69"/>
                    </a:lnTo>
                    <a:lnTo>
                      <a:pt x="278" y="287"/>
                    </a:lnTo>
                    <a:lnTo>
                      <a:pt x="243" y="338"/>
                    </a:lnTo>
                    <a:lnTo>
                      <a:pt x="138" y="423"/>
                    </a:lnTo>
                    <a:lnTo>
                      <a:pt x="102" y="525"/>
                    </a:lnTo>
                    <a:lnTo>
                      <a:pt x="68" y="492"/>
                    </a:lnTo>
                    <a:lnTo>
                      <a:pt x="68" y="610"/>
                    </a:lnTo>
                    <a:lnTo>
                      <a:pt x="0" y="661"/>
                    </a:lnTo>
                    <a:close/>
                  </a:path>
                </a:pathLst>
              </a:custGeom>
              <a:noFill/>
              <a:ln w="9525">
                <a:noFill/>
                <a:round/>
                <a:headEnd/>
                <a:tailEnd/>
              </a:ln>
            </p:spPr>
            <p:txBody>
              <a:bodyPr/>
              <a:lstStyle/>
              <a:p>
                <a:endParaRPr lang="en-US"/>
              </a:p>
            </p:txBody>
          </p:sp>
          <p:sp>
            <p:nvSpPr>
              <p:cNvPr id="332952" name="Freeform 152"/>
              <p:cNvSpPr>
                <a:spLocks/>
              </p:cNvSpPr>
              <p:nvPr/>
            </p:nvSpPr>
            <p:spPr bwMode="auto">
              <a:xfrm>
                <a:off x="4857" y="1587"/>
                <a:ext cx="452" cy="491"/>
              </a:xfrm>
              <a:custGeom>
                <a:avLst/>
                <a:gdLst/>
                <a:ahLst/>
                <a:cxnLst>
                  <a:cxn ang="0">
                    <a:pos x="0" y="661"/>
                  </a:cxn>
                  <a:cxn ang="0">
                    <a:pos x="34" y="797"/>
                  </a:cxn>
                  <a:cxn ang="0">
                    <a:pos x="68" y="847"/>
                  </a:cxn>
                  <a:cxn ang="0">
                    <a:pos x="156" y="898"/>
                  </a:cxn>
                  <a:cxn ang="0">
                    <a:pos x="208" y="983"/>
                  </a:cxn>
                  <a:cxn ang="0">
                    <a:pos x="278" y="930"/>
                  </a:cxn>
                  <a:cxn ang="0">
                    <a:pos x="313" y="948"/>
                  </a:cxn>
                  <a:cxn ang="0">
                    <a:pos x="347" y="930"/>
                  </a:cxn>
                  <a:cxn ang="0">
                    <a:pos x="382" y="898"/>
                  </a:cxn>
                  <a:cxn ang="0">
                    <a:pos x="450" y="880"/>
                  </a:cxn>
                  <a:cxn ang="0">
                    <a:pos x="486" y="812"/>
                  </a:cxn>
                  <a:cxn ang="0">
                    <a:pos x="469" y="797"/>
                  </a:cxn>
                  <a:cxn ang="0">
                    <a:pos x="539" y="628"/>
                  </a:cxn>
                  <a:cxn ang="0">
                    <a:pos x="557" y="525"/>
                  </a:cxn>
                  <a:cxn ang="0">
                    <a:pos x="643" y="559"/>
                  </a:cxn>
                  <a:cxn ang="0">
                    <a:pos x="679" y="457"/>
                  </a:cxn>
                  <a:cxn ang="0">
                    <a:pos x="713" y="457"/>
                  </a:cxn>
                  <a:cxn ang="0">
                    <a:pos x="764" y="356"/>
                  </a:cxn>
                  <a:cxn ang="0">
                    <a:pos x="782" y="236"/>
                  </a:cxn>
                  <a:cxn ang="0">
                    <a:pos x="887" y="305"/>
                  </a:cxn>
                  <a:cxn ang="0">
                    <a:pos x="905" y="254"/>
                  </a:cxn>
                  <a:cxn ang="0">
                    <a:pos x="871" y="220"/>
                  </a:cxn>
                  <a:cxn ang="0">
                    <a:pos x="836" y="187"/>
                  </a:cxn>
                  <a:cxn ang="0">
                    <a:pos x="764" y="187"/>
                  </a:cxn>
                  <a:cxn ang="0">
                    <a:pos x="747" y="236"/>
                  </a:cxn>
                  <a:cxn ang="0">
                    <a:pos x="643" y="272"/>
                  </a:cxn>
                  <a:cxn ang="0">
                    <a:pos x="573" y="356"/>
                  </a:cxn>
                  <a:cxn ang="0">
                    <a:pos x="539" y="220"/>
                  </a:cxn>
                  <a:cxn ang="0">
                    <a:pos x="347" y="254"/>
                  </a:cxn>
                  <a:cxn ang="0">
                    <a:pos x="313" y="0"/>
                  </a:cxn>
                  <a:cxn ang="0">
                    <a:pos x="278" y="17"/>
                  </a:cxn>
                  <a:cxn ang="0">
                    <a:pos x="295" y="69"/>
                  </a:cxn>
                  <a:cxn ang="0">
                    <a:pos x="278" y="287"/>
                  </a:cxn>
                  <a:cxn ang="0">
                    <a:pos x="243" y="338"/>
                  </a:cxn>
                  <a:cxn ang="0">
                    <a:pos x="138" y="423"/>
                  </a:cxn>
                  <a:cxn ang="0">
                    <a:pos x="102" y="525"/>
                  </a:cxn>
                  <a:cxn ang="0">
                    <a:pos x="68" y="492"/>
                  </a:cxn>
                  <a:cxn ang="0">
                    <a:pos x="68" y="610"/>
                  </a:cxn>
                  <a:cxn ang="0">
                    <a:pos x="0" y="661"/>
                  </a:cxn>
                </a:cxnLst>
                <a:rect l="0" t="0" r="r" b="b"/>
                <a:pathLst>
                  <a:path w="905" h="983">
                    <a:moveTo>
                      <a:pt x="0" y="661"/>
                    </a:moveTo>
                    <a:lnTo>
                      <a:pt x="34" y="797"/>
                    </a:lnTo>
                    <a:lnTo>
                      <a:pt x="68" y="847"/>
                    </a:lnTo>
                    <a:lnTo>
                      <a:pt x="156" y="898"/>
                    </a:lnTo>
                    <a:lnTo>
                      <a:pt x="208" y="983"/>
                    </a:lnTo>
                    <a:lnTo>
                      <a:pt x="278" y="930"/>
                    </a:lnTo>
                    <a:lnTo>
                      <a:pt x="313" y="948"/>
                    </a:lnTo>
                    <a:lnTo>
                      <a:pt x="347" y="930"/>
                    </a:lnTo>
                    <a:lnTo>
                      <a:pt x="382" y="898"/>
                    </a:lnTo>
                    <a:lnTo>
                      <a:pt x="450" y="880"/>
                    </a:lnTo>
                    <a:lnTo>
                      <a:pt x="486" y="812"/>
                    </a:lnTo>
                    <a:lnTo>
                      <a:pt x="469" y="797"/>
                    </a:lnTo>
                    <a:lnTo>
                      <a:pt x="539" y="628"/>
                    </a:lnTo>
                    <a:lnTo>
                      <a:pt x="557" y="525"/>
                    </a:lnTo>
                    <a:lnTo>
                      <a:pt x="643" y="559"/>
                    </a:lnTo>
                    <a:lnTo>
                      <a:pt x="679" y="457"/>
                    </a:lnTo>
                    <a:lnTo>
                      <a:pt x="713" y="457"/>
                    </a:lnTo>
                    <a:lnTo>
                      <a:pt x="764" y="356"/>
                    </a:lnTo>
                    <a:lnTo>
                      <a:pt x="782" y="236"/>
                    </a:lnTo>
                    <a:lnTo>
                      <a:pt x="887" y="305"/>
                    </a:lnTo>
                    <a:lnTo>
                      <a:pt x="905" y="254"/>
                    </a:lnTo>
                    <a:lnTo>
                      <a:pt x="871" y="220"/>
                    </a:lnTo>
                    <a:lnTo>
                      <a:pt x="836" y="187"/>
                    </a:lnTo>
                    <a:lnTo>
                      <a:pt x="764" y="187"/>
                    </a:lnTo>
                    <a:lnTo>
                      <a:pt x="747" y="236"/>
                    </a:lnTo>
                    <a:lnTo>
                      <a:pt x="643" y="272"/>
                    </a:lnTo>
                    <a:lnTo>
                      <a:pt x="573" y="356"/>
                    </a:lnTo>
                    <a:lnTo>
                      <a:pt x="539" y="220"/>
                    </a:lnTo>
                    <a:lnTo>
                      <a:pt x="347" y="254"/>
                    </a:lnTo>
                    <a:lnTo>
                      <a:pt x="313" y="0"/>
                    </a:lnTo>
                    <a:lnTo>
                      <a:pt x="278" y="17"/>
                    </a:lnTo>
                    <a:lnTo>
                      <a:pt x="295" y="69"/>
                    </a:lnTo>
                    <a:lnTo>
                      <a:pt x="278" y="287"/>
                    </a:lnTo>
                    <a:lnTo>
                      <a:pt x="243" y="338"/>
                    </a:lnTo>
                    <a:lnTo>
                      <a:pt x="138" y="423"/>
                    </a:lnTo>
                    <a:lnTo>
                      <a:pt x="102" y="525"/>
                    </a:lnTo>
                    <a:lnTo>
                      <a:pt x="68" y="492"/>
                    </a:lnTo>
                    <a:lnTo>
                      <a:pt x="68" y="610"/>
                    </a:lnTo>
                    <a:lnTo>
                      <a:pt x="0" y="661"/>
                    </a:lnTo>
                  </a:path>
                </a:pathLst>
              </a:custGeom>
              <a:noFill/>
              <a:ln w="23813">
                <a:solidFill>
                  <a:srgbClr val="000000"/>
                </a:solidFill>
                <a:prstDash val="solid"/>
                <a:round/>
                <a:headEnd/>
                <a:tailEnd/>
              </a:ln>
            </p:spPr>
            <p:txBody>
              <a:bodyPr/>
              <a:lstStyle/>
              <a:p>
                <a:endParaRPr lang="en-US"/>
              </a:p>
            </p:txBody>
          </p:sp>
          <p:sp>
            <p:nvSpPr>
              <p:cNvPr id="332953" name="Freeform 153"/>
              <p:cNvSpPr>
                <a:spLocks/>
              </p:cNvSpPr>
              <p:nvPr/>
            </p:nvSpPr>
            <p:spPr bwMode="auto">
              <a:xfrm>
                <a:off x="3811" y="825"/>
                <a:ext cx="532" cy="609"/>
              </a:xfrm>
              <a:custGeom>
                <a:avLst/>
                <a:gdLst/>
                <a:ahLst/>
                <a:cxnLst>
                  <a:cxn ang="0">
                    <a:pos x="0" y="371"/>
                  </a:cxn>
                  <a:cxn ang="0">
                    <a:pos x="34" y="473"/>
                  </a:cxn>
                  <a:cxn ang="0">
                    <a:pos x="17" y="609"/>
                  </a:cxn>
                  <a:cxn ang="0">
                    <a:pos x="157" y="710"/>
                  </a:cxn>
                  <a:cxn ang="0">
                    <a:pos x="209" y="762"/>
                  </a:cxn>
                  <a:cxn ang="0">
                    <a:pos x="278" y="812"/>
                  </a:cxn>
                  <a:cxn ang="0">
                    <a:pos x="295" y="845"/>
                  </a:cxn>
                  <a:cxn ang="0">
                    <a:pos x="313" y="948"/>
                  </a:cxn>
                  <a:cxn ang="0">
                    <a:pos x="347" y="1082"/>
                  </a:cxn>
                  <a:cxn ang="0">
                    <a:pos x="435" y="1218"/>
                  </a:cxn>
                  <a:cxn ang="0">
                    <a:pos x="975" y="1185"/>
                  </a:cxn>
                  <a:cxn ang="0">
                    <a:pos x="939" y="997"/>
                  </a:cxn>
                  <a:cxn ang="0">
                    <a:pos x="957" y="794"/>
                  </a:cxn>
                  <a:cxn ang="0">
                    <a:pos x="992" y="710"/>
                  </a:cxn>
                  <a:cxn ang="0">
                    <a:pos x="992" y="626"/>
                  </a:cxn>
                  <a:cxn ang="0">
                    <a:pos x="1064" y="456"/>
                  </a:cxn>
                  <a:cxn ang="0">
                    <a:pos x="1064" y="405"/>
                  </a:cxn>
                  <a:cxn ang="0">
                    <a:pos x="1046" y="405"/>
                  </a:cxn>
                  <a:cxn ang="0">
                    <a:pos x="1010" y="438"/>
                  </a:cxn>
                  <a:cxn ang="0">
                    <a:pos x="1010" y="525"/>
                  </a:cxn>
                  <a:cxn ang="0">
                    <a:pos x="957" y="541"/>
                  </a:cxn>
                  <a:cxn ang="0">
                    <a:pos x="939" y="592"/>
                  </a:cxn>
                  <a:cxn ang="0">
                    <a:pos x="888" y="626"/>
                  </a:cxn>
                  <a:cxn ang="0">
                    <a:pos x="888" y="574"/>
                  </a:cxn>
                  <a:cxn ang="0">
                    <a:pos x="923" y="507"/>
                  </a:cxn>
                  <a:cxn ang="0">
                    <a:pos x="957" y="491"/>
                  </a:cxn>
                  <a:cxn ang="0">
                    <a:pos x="957" y="456"/>
                  </a:cxn>
                  <a:cxn ang="0">
                    <a:pos x="905" y="287"/>
                  </a:cxn>
                  <a:cxn ang="0">
                    <a:pos x="854" y="287"/>
                  </a:cxn>
                  <a:cxn ang="0">
                    <a:pos x="854" y="253"/>
                  </a:cxn>
                  <a:cxn ang="0">
                    <a:pos x="749" y="237"/>
                  </a:cxn>
                  <a:cxn ang="0">
                    <a:pos x="523" y="168"/>
                  </a:cxn>
                  <a:cxn ang="0">
                    <a:pos x="435" y="101"/>
                  </a:cxn>
                  <a:cxn ang="0">
                    <a:pos x="382" y="66"/>
                  </a:cxn>
                  <a:cxn ang="0">
                    <a:pos x="347" y="101"/>
                  </a:cxn>
                  <a:cxn ang="0">
                    <a:pos x="331" y="84"/>
                  </a:cxn>
                  <a:cxn ang="0">
                    <a:pos x="347" y="66"/>
                  </a:cxn>
                  <a:cxn ang="0">
                    <a:pos x="347" y="50"/>
                  </a:cxn>
                  <a:cxn ang="0">
                    <a:pos x="365" y="32"/>
                  </a:cxn>
                  <a:cxn ang="0">
                    <a:pos x="365" y="16"/>
                  </a:cxn>
                  <a:cxn ang="0">
                    <a:pos x="347" y="0"/>
                  </a:cxn>
                  <a:cxn ang="0">
                    <a:pos x="226" y="66"/>
                  </a:cxn>
                  <a:cxn ang="0">
                    <a:pos x="175" y="84"/>
                  </a:cxn>
                  <a:cxn ang="0">
                    <a:pos x="157" y="84"/>
                  </a:cxn>
                  <a:cxn ang="0">
                    <a:pos x="121" y="66"/>
                  </a:cxn>
                  <a:cxn ang="0">
                    <a:pos x="121" y="84"/>
                  </a:cxn>
                  <a:cxn ang="0">
                    <a:pos x="121" y="66"/>
                  </a:cxn>
                  <a:cxn ang="0">
                    <a:pos x="105" y="84"/>
                  </a:cxn>
                  <a:cxn ang="0">
                    <a:pos x="105" y="237"/>
                  </a:cxn>
                  <a:cxn ang="0">
                    <a:pos x="0" y="371"/>
                  </a:cxn>
                </a:cxnLst>
                <a:rect l="0" t="0" r="r" b="b"/>
                <a:pathLst>
                  <a:path w="1064" h="1218">
                    <a:moveTo>
                      <a:pt x="0" y="371"/>
                    </a:moveTo>
                    <a:lnTo>
                      <a:pt x="34" y="473"/>
                    </a:lnTo>
                    <a:lnTo>
                      <a:pt x="17" y="609"/>
                    </a:lnTo>
                    <a:lnTo>
                      <a:pt x="157" y="710"/>
                    </a:lnTo>
                    <a:lnTo>
                      <a:pt x="209" y="762"/>
                    </a:lnTo>
                    <a:lnTo>
                      <a:pt x="278" y="812"/>
                    </a:lnTo>
                    <a:lnTo>
                      <a:pt x="295" y="845"/>
                    </a:lnTo>
                    <a:lnTo>
                      <a:pt x="313" y="948"/>
                    </a:lnTo>
                    <a:lnTo>
                      <a:pt x="347" y="1082"/>
                    </a:lnTo>
                    <a:lnTo>
                      <a:pt x="435" y="1218"/>
                    </a:lnTo>
                    <a:lnTo>
                      <a:pt x="975" y="1185"/>
                    </a:lnTo>
                    <a:lnTo>
                      <a:pt x="939" y="997"/>
                    </a:lnTo>
                    <a:lnTo>
                      <a:pt x="957" y="794"/>
                    </a:lnTo>
                    <a:lnTo>
                      <a:pt x="992" y="710"/>
                    </a:lnTo>
                    <a:lnTo>
                      <a:pt x="992" y="626"/>
                    </a:lnTo>
                    <a:lnTo>
                      <a:pt x="1064" y="456"/>
                    </a:lnTo>
                    <a:lnTo>
                      <a:pt x="1064" y="405"/>
                    </a:lnTo>
                    <a:lnTo>
                      <a:pt x="1046" y="405"/>
                    </a:lnTo>
                    <a:lnTo>
                      <a:pt x="1010" y="438"/>
                    </a:lnTo>
                    <a:lnTo>
                      <a:pt x="1010" y="525"/>
                    </a:lnTo>
                    <a:lnTo>
                      <a:pt x="957" y="541"/>
                    </a:lnTo>
                    <a:lnTo>
                      <a:pt x="939" y="592"/>
                    </a:lnTo>
                    <a:lnTo>
                      <a:pt x="888" y="626"/>
                    </a:lnTo>
                    <a:lnTo>
                      <a:pt x="888" y="574"/>
                    </a:lnTo>
                    <a:lnTo>
                      <a:pt x="923" y="507"/>
                    </a:lnTo>
                    <a:lnTo>
                      <a:pt x="957" y="491"/>
                    </a:lnTo>
                    <a:lnTo>
                      <a:pt x="957" y="456"/>
                    </a:lnTo>
                    <a:lnTo>
                      <a:pt x="905" y="287"/>
                    </a:lnTo>
                    <a:lnTo>
                      <a:pt x="854" y="287"/>
                    </a:lnTo>
                    <a:lnTo>
                      <a:pt x="854" y="253"/>
                    </a:lnTo>
                    <a:lnTo>
                      <a:pt x="749" y="237"/>
                    </a:lnTo>
                    <a:lnTo>
                      <a:pt x="523" y="168"/>
                    </a:lnTo>
                    <a:lnTo>
                      <a:pt x="435" y="101"/>
                    </a:lnTo>
                    <a:lnTo>
                      <a:pt x="382" y="66"/>
                    </a:lnTo>
                    <a:lnTo>
                      <a:pt x="347" y="101"/>
                    </a:lnTo>
                    <a:lnTo>
                      <a:pt x="331" y="84"/>
                    </a:lnTo>
                    <a:lnTo>
                      <a:pt x="347" y="66"/>
                    </a:lnTo>
                    <a:lnTo>
                      <a:pt x="347" y="50"/>
                    </a:lnTo>
                    <a:lnTo>
                      <a:pt x="365" y="32"/>
                    </a:lnTo>
                    <a:lnTo>
                      <a:pt x="365" y="16"/>
                    </a:lnTo>
                    <a:lnTo>
                      <a:pt x="347" y="0"/>
                    </a:lnTo>
                    <a:lnTo>
                      <a:pt x="226" y="66"/>
                    </a:lnTo>
                    <a:lnTo>
                      <a:pt x="175" y="84"/>
                    </a:lnTo>
                    <a:lnTo>
                      <a:pt x="157" y="84"/>
                    </a:lnTo>
                    <a:lnTo>
                      <a:pt x="121" y="66"/>
                    </a:lnTo>
                    <a:lnTo>
                      <a:pt x="121" y="84"/>
                    </a:lnTo>
                    <a:lnTo>
                      <a:pt x="121" y="66"/>
                    </a:lnTo>
                    <a:lnTo>
                      <a:pt x="105" y="84"/>
                    </a:lnTo>
                    <a:lnTo>
                      <a:pt x="105" y="237"/>
                    </a:lnTo>
                    <a:lnTo>
                      <a:pt x="0" y="371"/>
                    </a:lnTo>
                    <a:close/>
                  </a:path>
                </a:pathLst>
              </a:custGeom>
              <a:noFill/>
              <a:ln w="9525">
                <a:noFill/>
                <a:round/>
                <a:headEnd/>
                <a:tailEnd/>
              </a:ln>
            </p:spPr>
            <p:txBody>
              <a:bodyPr/>
              <a:lstStyle/>
              <a:p>
                <a:endParaRPr lang="en-US"/>
              </a:p>
            </p:txBody>
          </p:sp>
          <p:sp>
            <p:nvSpPr>
              <p:cNvPr id="332954" name="Freeform 154"/>
              <p:cNvSpPr>
                <a:spLocks/>
              </p:cNvSpPr>
              <p:nvPr/>
            </p:nvSpPr>
            <p:spPr bwMode="auto">
              <a:xfrm>
                <a:off x="3811" y="825"/>
                <a:ext cx="532" cy="609"/>
              </a:xfrm>
              <a:custGeom>
                <a:avLst/>
                <a:gdLst/>
                <a:ahLst/>
                <a:cxnLst>
                  <a:cxn ang="0">
                    <a:pos x="0" y="371"/>
                  </a:cxn>
                  <a:cxn ang="0">
                    <a:pos x="34" y="473"/>
                  </a:cxn>
                  <a:cxn ang="0">
                    <a:pos x="17" y="609"/>
                  </a:cxn>
                  <a:cxn ang="0">
                    <a:pos x="157" y="710"/>
                  </a:cxn>
                  <a:cxn ang="0">
                    <a:pos x="209" y="762"/>
                  </a:cxn>
                  <a:cxn ang="0">
                    <a:pos x="278" y="812"/>
                  </a:cxn>
                  <a:cxn ang="0">
                    <a:pos x="295" y="845"/>
                  </a:cxn>
                  <a:cxn ang="0">
                    <a:pos x="313" y="948"/>
                  </a:cxn>
                  <a:cxn ang="0">
                    <a:pos x="347" y="1082"/>
                  </a:cxn>
                  <a:cxn ang="0">
                    <a:pos x="435" y="1218"/>
                  </a:cxn>
                  <a:cxn ang="0">
                    <a:pos x="975" y="1185"/>
                  </a:cxn>
                  <a:cxn ang="0">
                    <a:pos x="939" y="997"/>
                  </a:cxn>
                  <a:cxn ang="0">
                    <a:pos x="957" y="794"/>
                  </a:cxn>
                  <a:cxn ang="0">
                    <a:pos x="992" y="710"/>
                  </a:cxn>
                  <a:cxn ang="0">
                    <a:pos x="992" y="626"/>
                  </a:cxn>
                  <a:cxn ang="0">
                    <a:pos x="1064" y="456"/>
                  </a:cxn>
                  <a:cxn ang="0">
                    <a:pos x="1064" y="405"/>
                  </a:cxn>
                  <a:cxn ang="0">
                    <a:pos x="1046" y="405"/>
                  </a:cxn>
                  <a:cxn ang="0">
                    <a:pos x="1010" y="438"/>
                  </a:cxn>
                  <a:cxn ang="0">
                    <a:pos x="1010" y="525"/>
                  </a:cxn>
                  <a:cxn ang="0">
                    <a:pos x="957" y="541"/>
                  </a:cxn>
                  <a:cxn ang="0">
                    <a:pos x="939" y="592"/>
                  </a:cxn>
                  <a:cxn ang="0">
                    <a:pos x="888" y="626"/>
                  </a:cxn>
                  <a:cxn ang="0">
                    <a:pos x="888" y="574"/>
                  </a:cxn>
                  <a:cxn ang="0">
                    <a:pos x="923" y="507"/>
                  </a:cxn>
                  <a:cxn ang="0">
                    <a:pos x="957" y="491"/>
                  </a:cxn>
                  <a:cxn ang="0">
                    <a:pos x="957" y="456"/>
                  </a:cxn>
                  <a:cxn ang="0">
                    <a:pos x="905" y="287"/>
                  </a:cxn>
                  <a:cxn ang="0">
                    <a:pos x="854" y="287"/>
                  </a:cxn>
                  <a:cxn ang="0">
                    <a:pos x="854" y="253"/>
                  </a:cxn>
                  <a:cxn ang="0">
                    <a:pos x="749" y="237"/>
                  </a:cxn>
                  <a:cxn ang="0">
                    <a:pos x="523" y="168"/>
                  </a:cxn>
                  <a:cxn ang="0">
                    <a:pos x="435" y="101"/>
                  </a:cxn>
                  <a:cxn ang="0">
                    <a:pos x="382" y="66"/>
                  </a:cxn>
                  <a:cxn ang="0">
                    <a:pos x="347" y="101"/>
                  </a:cxn>
                  <a:cxn ang="0">
                    <a:pos x="331" y="84"/>
                  </a:cxn>
                  <a:cxn ang="0">
                    <a:pos x="347" y="66"/>
                  </a:cxn>
                  <a:cxn ang="0">
                    <a:pos x="347" y="50"/>
                  </a:cxn>
                  <a:cxn ang="0">
                    <a:pos x="365" y="32"/>
                  </a:cxn>
                  <a:cxn ang="0">
                    <a:pos x="365" y="16"/>
                  </a:cxn>
                  <a:cxn ang="0">
                    <a:pos x="347" y="0"/>
                  </a:cxn>
                  <a:cxn ang="0">
                    <a:pos x="226" y="66"/>
                  </a:cxn>
                  <a:cxn ang="0">
                    <a:pos x="175" y="84"/>
                  </a:cxn>
                  <a:cxn ang="0">
                    <a:pos x="157" y="84"/>
                  </a:cxn>
                  <a:cxn ang="0">
                    <a:pos x="121" y="66"/>
                  </a:cxn>
                  <a:cxn ang="0">
                    <a:pos x="121" y="84"/>
                  </a:cxn>
                  <a:cxn ang="0">
                    <a:pos x="121" y="66"/>
                  </a:cxn>
                  <a:cxn ang="0">
                    <a:pos x="105" y="84"/>
                  </a:cxn>
                  <a:cxn ang="0">
                    <a:pos x="105" y="237"/>
                  </a:cxn>
                  <a:cxn ang="0">
                    <a:pos x="0" y="371"/>
                  </a:cxn>
                </a:cxnLst>
                <a:rect l="0" t="0" r="r" b="b"/>
                <a:pathLst>
                  <a:path w="1064" h="1218">
                    <a:moveTo>
                      <a:pt x="0" y="371"/>
                    </a:moveTo>
                    <a:lnTo>
                      <a:pt x="34" y="473"/>
                    </a:lnTo>
                    <a:lnTo>
                      <a:pt x="17" y="609"/>
                    </a:lnTo>
                    <a:lnTo>
                      <a:pt x="157" y="710"/>
                    </a:lnTo>
                    <a:lnTo>
                      <a:pt x="209" y="762"/>
                    </a:lnTo>
                    <a:lnTo>
                      <a:pt x="278" y="812"/>
                    </a:lnTo>
                    <a:lnTo>
                      <a:pt x="295" y="845"/>
                    </a:lnTo>
                    <a:lnTo>
                      <a:pt x="313" y="948"/>
                    </a:lnTo>
                    <a:lnTo>
                      <a:pt x="347" y="1082"/>
                    </a:lnTo>
                    <a:lnTo>
                      <a:pt x="435" y="1218"/>
                    </a:lnTo>
                    <a:lnTo>
                      <a:pt x="975" y="1185"/>
                    </a:lnTo>
                    <a:lnTo>
                      <a:pt x="939" y="997"/>
                    </a:lnTo>
                    <a:lnTo>
                      <a:pt x="957" y="794"/>
                    </a:lnTo>
                    <a:lnTo>
                      <a:pt x="992" y="710"/>
                    </a:lnTo>
                    <a:lnTo>
                      <a:pt x="992" y="626"/>
                    </a:lnTo>
                    <a:lnTo>
                      <a:pt x="1064" y="456"/>
                    </a:lnTo>
                    <a:lnTo>
                      <a:pt x="1064" y="405"/>
                    </a:lnTo>
                    <a:lnTo>
                      <a:pt x="1046" y="405"/>
                    </a:lnTo>
                    <a:lnTo>
                      <a:pt x="1010" y="438"/>
                    </a:lnTo>
                    <a:lnTo>
                      <a:pt x="1010" y="525"/>
                    </a:lnTo>
                    <a:lnTo>
                      <a:pt x="957" y="541"/>
                    </a:lnTo>
                    <a:lnTo>
                      <a:pt x="939" y="592"/>
                    </a:lnTo>
                    <a:lnTo>
                      <a:pt x="888" y="626"/>
                    </a:lnTo>
                    <a:lnTo>
                      <a:pt x="888" y="574"/>
                    </a:lnTo>
                    <a:lnTo>
                      <a:pt x="923" y="507"/>
                    </a:lnTo>
                    <a:lnTo>
                      <a:pt x="957" y="491"/>
                    </a:lnTo>
                    <a:lnTo>
                      <a:pt x="957" y="456"/>
                    </a:lnTo>
                    <a:lnTo>
                      <a:pt x="905" y="287"/>
                    </a:lnTo>
                    <a:lnTo>
                      <a:pt x="854" y="287"/>
                    </a:lnTo>
                    <a:lnTo>
                      <a:pt x="854" y="253"/>
                    </a:lnTo>
                    <a:lnTo>
                      <a:pt x="749" y="237"/>
                    </a:lnTo>
                    <a:lnTo>
                      <a:pt x="523" y="168"/>
                    </a:lnTo>
                    <a:lnTo>
                      <a:pt x="435" y="101"/>
                    </a:lnTo>
                    <a:lnTo>
                      <a:pt x="382" y="66"/>
                    </a:lnTo>
                    <a:lnTo>
                      <a:pt x="347" y="101"/>
                    </a:lnTo>
                    <a:lnTo>
                      <a:pt x="331" y="84"/>
                    </a:lnTo>
                    <a:lnTo>
                      <a:pt x="347" y="66"/>
                    </a:lnTo>
                    <a:lnTo>
                      <a:pt x="347" y="50"/>
                    </a:lnTo>
                    <a:lnTo>
                      <a:pt x="365" y="32"/>
                    </a:lnTo>
                    <a:lnTo>
                      <a:pt x="365" y="16"/>
                    </a:lnTo>
                    <a:lnTo>
                      <a:pt x="347" y="0"/>
                    </a:lnTo>
                    <a:lnTo>
                      <a:pt x="226" y="66"/>
                    </a:lnTo>
                    <a:lnTo>
                      <a:pt x="175" y="84"/>
                    </a:lnTo>
                    <a:lnTo>
                      <a:pt x="157" y="84"/>
                    </a:lnTo>
                    <a:lnTo>
                      <a:pt x="121" y="66"/>
                    </a:lnTo>
                    <a:lnTo>
                      <a:pt x="121" y="84"/>
                    </a:lnTo>
                    <a:lnTo>
                      <a:pt x="121" y="66"/>
                    </a:lnTo>
                    <a:lnTo>
                      <a:pt x="105" y="84"/>
                    </a:lnTo>
                    <a:lnTo>
                      <a:pt x="105" y="237"/>
                    </a:lnTo>
                    <a:lnTo>
                      <a:pt x="0" y="371"/>
                    </a:lnTo>
                  </a:path>
                </a:pathLst>
              </a:custGeom>
              <a:noFill/>
              <a:ln w="23813">
                <a:solidFill>
                  <a:srgbClr val="000000"/>
                </a:solidFill>
                <a:prstDash val="solid"/>
                <a:round/>
                <a:headEnd/>
                <a:tailEnd/>
              </a:ln>
            </p:spPr>
            <p:txBody>
              <a:bodyPr/>
              <a:lstStyle/>
              <a:p>
                <a:endParaRPr lang="en-US"/>
              </a:p>
            </p:txBody>
          </p:sp>
          <p:sp>
            <p:nvSpPr>
              <p:cNvPr id="332955" name="Freeform 155"/>
              <p:cNvSpPr>
                <a:spLocks/>
              </p:cNvSpPr>
              <p:nvPr/>
            </p:nvSpPr>
            <p:spPr bwMode="auto">
              <a:xfrm>
                <a:off x="4334" y="2441"/>
                <a:ext cx="383" cy="678"/>
              </a:xfrm>
              <a:custGeom>
                <a:avLst/>
                <a:gdLst/>
                <a:ahLst/>
                <a:cxnLst>
                  <a:cxn ang="0">
                    <a:pos x="0" y="34"/>
                  </a:cxn>
                  <a:cxn ang="0">
                    <a:pos x="18" y="68"/>
                  </a:cxn>
                  <a:cxn ang="0">
                    <a:pos x="0" y="898"/>
                  </a:cxn>
                  <a:cxn ang="0">
                    <a:pos x="52" y="1304"/>
                  </a:cxn>
                  <a:cxn ang="0">
                    <a:pos x="103" y="1321"/>
                  </a:cxn>
                  <a:cxn ang="0">
                    <a:pos x="120" y="1203"/>
                  </a:cxn>
                  <a:cxn ang="0">
                    <a:pos x="156" y="1237"/>
                  </a:cxn>
                  <a:cxn ang="0">
                    <a:pos x="156" y="1288"/>
                  </a:cxn>
                  <a:cxn ang="0">
                    <a:pos x="172" y="1321"/>
                  </a:cxn>
                  <a:cxn ang="0">
                    <a:pos x="138" y="1355"/>
                  </a:cxn>
                  <a:cxn ang="0">
                    <a:pos x="242" y="1321"/>
                  </a:cxn>
                  <a:cxn ang="0">
                    <a:pos x="259" y="1288"/>
                  </a:cxn>
                  <a:cxn ang="0">
                    <a:pos x="242" y="1253"/>
                  </a:cxn>
                  <a:cxn ang="0">
                    <a:pos x="259" y="1219"/>
                  </a:cxn>
                  <a:cxn ang="0">
                    <a:pos x="208" y="1169"/>
                  </a:cxn>
                  <a:cxn ang="0">
                    <a:pos x="208" y="1135"/>
                  </a:cxn>
                  <a:cxn ang="0">
                    <a:pos x="765" y="1067"/>
                  </a:cxn>
                  <a:cxn ang="0">
                    <a:pos x="731" y="865"/>
                  </a:cxn>
                  <a:cxn ang="0">
                    <a:pos x="731" y="780"/>
                  </a:cxn>
                  <a:cxn ang="0">
                    <a:pos x="748" y="729"/>
                  </a:cxn>
                  <a:cxn ang="0">
                    <a:pos x="731" y="660"/>
                  </a:cxn>
                  <a:cxn ang="0">
                    <a:pos x="679" y="559"/>
                  </a:cxn>
                  <a:cxn ang="0">
                    <a:pos x="538" y="0"/>
                  </a:cxn>
                  <a:cxn ang="0">
                    <a:pos x="0" y="34"/>
                  </a:cxn>
                </a:cxnLst>
                <a:rect l="0" t="0" r="r" b="b"/>
                <a:pathLst>
                  <a:path w="765" h="1355">
                    <a:moveTo>
                      <a:pt x="0" y="34"/>
                    </a:moveTo>
                    <a:lnTo>
                      <a:pt x="18" y="68"/>
                    </a:lnTo>
                    <a:lnTo>
                      <a:pt x="0" y="898"/>
                    </a:lnTo>
                    <a:lnTo>
                      <a:pt x="52" y="1304"/>
                    </a:lnTo>
                    <a:lnTo>
                      <a:pt x="103" y="1321"/>
                    </a:lnTo>
                    <a:lnTo>
                      <a:pt x="120" y="1203"/>
                    </a:lnTo>
                    <a:lnTo>
                      <a:pt x="156" y="1237"/>
                    </a:lnTo>
                    <a:lnTo>
                      <a:pt x="156" y="1288"/>
                    </a:lnTo>
                    <a:lnTo>
                      <a:pt x="172" y="1321"/>
                    </a:lnTo>
                    <a:lnTo>
                      <a:pt x="138" y="1355"/>
                    </a:lnTo>
                    <a:lnTo>
                      <a:pt x="242" y="1321"/>
                    </a:lnTo>
                    <a:lnTo>
                      <a:pt x="259" y="1288"/>
                    </a:lnTo>
                    <a:lnTo>
                      <a:pt x="242" y="1253"/>
                    </a:lnTo>
                    <a:lnTo>
                      <a:pt x="259" y="1219"/>
                    </a:lnTo>
                    <a:lnTo>
                      <a:pt x="208" y="1169"/>
                    </a:lnTo>
                    <a:lnTo>
                      <a:pt x="208" y="1135"/>
                    </a:lnTo>
                    <a:lnTo>
                      <a:pt x="765" y="1067"/>
                    </a:lnTo>
                    <a:lnTo>
                      <a:pt x="731" y="865"/>
                    </a:lnTo>
                    <a:lnTo>
                      <a:pt x="731" y="780"/>
                    </a:lnTo>
                    <a:lnTo>
                      <a:pt x="748" y="729"/>
                    </a:lnTo>
                    <a:lnTo>
                      <a:pt x="731" y="660"/>
                    </a:lnTo>
                    <a:lnTo>
                      <a:pt x="679" y="559"/>
                    </a:lnTo>
                    <a:lnTo>
                      <a:pt x="538" y="0"/>
                    </a:lnTo>
                    <a:lnTo>
                      <a:pt x="0" y="34"/>
                    </a:lnTo>
                    <a:close/>
                  </a:path>
                </a:pathLst>
              </a:custGeom>
              <a:noFill/>
              <a:ln w="9525">
                <a:noFill/>
                <a:round/>
                <a:headEnd/>
                <a:tailEnd/>
              </a:ln>
            </p:spPr>
            <p:txBody>
              <a:bodyPr/>
              <a:lstStyle/>
              <a:p>
                <a:endParaRPr lang="en-US"/>
              </a:p>
            </p:txBody>
          </p:sp>
          <p:sp>
            <p:nvSpPr>
              <p:cNvPr id="332956" name="Freeform 156"/>
              <p:cNvSpPr>
                <a:spLocks/>
              </p:cNvSpPr>
              <p:nvPr/>
            </p:nvSpPr>
            <p:spPr bwMode="auto">
              <a:xfrm>
                <a:off x="4334" y="2441"/>
                <a:ext cx="383" cy="678"/>
              </a:xfrm>
              <a:custGeom>
                <a:avLst/>
                <a:gdLst/>
                <a:ahLst/>
                <a:cxnLst>
                  <a:cxn ang="0">
                    <a:pos x="0" y="34"/>
                  </a:cxn>
                  <a:cxn ang="0">
                    <a:pos x="18" y="68"/>
                  </a:cxn>
                  <a:cxn ang="0">
                    <a:pos x="0" y="898"/>
                  </a:cxn>
                  <a:cxn ang="0">
                    <a:pos x="52" y="1304"/>
                  </a:cxn>
                  <a:cxn ang="0">
                    <a:pos x="103" y="1321"/>
                  </a:cxn>
                  <a:cxn ang="0">
                    <a:pos x="120" y="1203"/>
                  </a:cxn>
                  <a:cxn ang="0">
                    <a:pos x="156" y="1237"/>
                  </a:cxn>
                  <a:cxn ang="0">
                    <a:pos x="156" y="1288"/>
                  </a:cxn>
                  <a:cxn ang="0">
                    <a:pos x="172" y="1321"/>
                  </a:cxn>
                  <a:cxn ang="0">
                    <a:pos x="138" y="1355"/>
                  </a:cxn>
                  <a:cxn ang="0">
                    <a:pos x="242" y="1321"/>
                  </a:cxn>
                  <a:cxn ang="0">
                    <a:pos x="259" y="1288"/>
                  </a:cxn>
                  <a:cxn ang="0">
                    <a:pos x="242" y="1253"/>
                  </a:cxn>
                  <a:cxn ang="0">
                    <a:pos x="259" y="1219"/>
                  </a:cxn>
                  <a:cxn ang="0">
                    <a:pos x="208" y="1169"/>
                  </a:cxn>
                  <a:cxn ang="0">
                    <a:pos x="208" y="1135"/>
                  </a:cxn>
                  <a:cxn ang="0">
                    <a:pos x="765" y="1067"/>
                  </a:cxn>
                  <a:cxn ang="0">
                    <a:pos x="731" y="865"/>
                  </a:cxn>
                  <a:cxn ang="0">
                    <a:pos x="731" y="780"/>
                  </a:cxn>
                  <a:cxn ang="0">
                    <a:pos x="748" y="729"/>
                  </a:cxn>
                  <a:cxn ang="0">
                    <a:pos x="731" y="660"/>
                  </a:cxn>
                  <a:cxn ang="0">
                    <a:pos x="679" y="559"/>
                  </a:cxn>
                  <a:cxn ang="0">
                    <a:pos x="538" y="0"/>
                  </a:cxn>
                  <a:cxn ang="0">
                    <a:pos x="0" y="34"/>
                  </a:cxn>
                </a:cxnLst>
                <a:rect l="0" t="0" r="r" b="b"/>
                <a:pathLst>
                  <a:path w="765" h="1355">
                    <a:moveTo>
                      <a:pt x="0" y="34"/>
                    </a:moveTo>
                    <a:lnTo>
                      <a:pt x="18" y="68"/>
                    </a:lnTo>
                    <a:lnTo>
                      <a:pt x="0" y="898"/>
                    </a:lnTo>
                    <a:lnTo>
                      <a:pt x="52" y="1304"/>
                    </a:lnTo>
                    <a:lnTo>
                      <a:pt x="103" y="1321"/>
                    </a:lnTo>
                    <a:lnTo>
                      <a:pt x="120" y="1203"/>
                    </a:lnTo>
                    <a:lnTo>
                      <a:pt x="156" y="1237"/>
                    </a:lnTo>
                    <a:lnTo>
                      <a:pt x="156" y="1288"/>
                    </a:lnTo>
                    <a:lnTo>
                      <a:pt x="172" y="1321"/>
                    </a:lnTo>
                    <a:lnTo>
                      <a:pt x="138" y="1355"/>
                    </a:lnTo>
                    <a:lnTo>
                      <a:pt x="242" y="1321"/>
                    </a:lnTo>
                    <a:lnTo>
                      <a:pt x="259" y="1288"/>
                    </a:lnTo>
                    <a:lnTo>
                      <a:pt x="242" y="1253"/>
                    </a:lnTo>
                    <a:lnTo>
                      <a:pt x="259" y="1219"/>
                    </a:lnTo>
                    <a:lnTo>
                      <a:pt x="208" y="1169"/>
                    </a:lnTo>
                    <a:lnTo>
                      <a:pt x="208" y="1135"/>
                    </a:lnTo>
                    <a:lnTo>
                      <a:pt x="765" y="1067"/>
                    </a:lnTo>
                    <a:lnTo>
                      <a:pt x="731" y="865"/>
                    </a:lnTo>
                    <a:lnTo>
                      <a:pt x="731" y="780"/>
                    </a:lnTo>
                    <a:lnTo>
                      <a:pt x="748" y="729"/>
                    </a:lnTo>
                    <a:lnTo>
                      <a:pt x="731" y="660"/>
                    </a:lnTo>
                    <a:lnTo>
                      <a:pt x="679" y="559"/>
                    </a:lnTo>
                    <a:lnTo>
                      <a:pt x="538" y="0"/>
                    </a:lnTo>
                    <a:lnTo>
                      <a:pt x="0" y="34"/>
                    </a:lnTo>
                  </a:path>
                </a:pathLst>
              </a:custGeom>
              <a:noFill/>
              <a:ln w="23813">
                <a:solidFill>
                  <a:srgbClr val="000000"/>
                </a:solidFill>
                <a:prstDash val="solid"/>
                <a:round/>
                <a:headEnd/>
                <a:tailEnd/>
              </a:ln>
            </p:spPr>
            <p:txBody>
              <a:bodyPr/>
              <a:lstStyle/>
              <a:p>
                <a:endParaRPr lang="en-US"/>
              </a:p>
            </p:txBody>
          </p:sp>
          <p:sp>
            <p:nvSpPr>
              <p:cNvPr id="332957" name="Freeform 157"/>
              <p:cNvSpPr>
                <a:spLocks/>
              </p:cNvSpPr>
              <p:nvPr/>
            </p:nvSpPr>
            <p:spPr bwMode="auto">
              <a:xfrm>
                <a:off x="833" y="1079"/>
                <a:ext cx="811" cy="1489"/>
              </a:xfrm>
              <a:custGeom>
                <a:avLst/>
                <a:gdLst/>
                <a:ahLst/>
                <a:cxnLst>
                  <a:cxn ang="0">
                    <a:pos x="37" y="542"/>
                  </a:cxn>
                  <a:cxn ang="0">
                    <a:pos x="71" y="610"/>
                  </a:cxn>
                  <a:cxn ang="0">
                    <a:pos x="18" y="847"/>
                  </a:cxn>
                  <a:cxn ang="0">
                    <a:pos x="54" y="916"/>
                  </a:cxn>
                  <a:cxn ang="0">
                    <a:pos x="175" y="1221"/>
                  </a:cxn>
                  <a:cxn ang="0">
                    <a:pos x="193" y="1203"/>
                  </a:cxn>
                  <a:cxn ang="0">
                    <a:pos x="193" y="1134"/>
                  </a:cxn>
                  <a:cxn ang="0">
                    <a:pos x="211" y="1134"/>
                  </a:cxn>
                  <a:cxn ang="0">
                    <a:pos x="245" y="1152"/>
                  </a:cxn>
                  <a:cxn ang="0">
                    <a:pos x="193" y="1185"/>
                  </a:cxn>
                  <a:cxn ang="0">
                    <a:pos x="211" y="1203"/>
                  </a:cxn>
                  <a:cxn ang="0">
                    <a:pos x="245" y="1339"/>
                  </a:cxn>
                  <a:cxn ang="0">
                    <a:pos x="227" y="1339"/>
                  </a:cxn>
                  <a:cxn ang="0">
                    <a:pos x="175" y="1288"/>
                  </a:cxn>
                  <a:cxn ang="0">
                    <a:pos x="193" y="1236"/>
                  </a:cxn>
                  <a:cxn ang="0">
                    <a:pos x="175" y="1236"/>
                  </a:cxn>
                  <a:cxn ang="0">
                    <a:pos x="157" y="1288"/>
                  </a:cxn>
                  <a:cxn ang="0">
                    <a:pos x="157" y="1406"/>
                  </a:cxn>
                  <a:cxn ang="0">
                    <a:pos x="175" y="1473"/>
                  </a:cxn>
                  <a:cxn ang="0">
                    <a:pos x="245" y="1508"/>
                  </a:cxn>
                  <a:cxn ang="0">
                    <a:pos x="227" y="1575"/>
                  </a:cxn>
                  <a:cxn ang="0">
                    <a:pos x="193" y="1575"/>
                  </a:cxn>
                  <a:cxn ang="0">
                    <a:pos x="175" y="1659"/>
                  </a:cxn>
                  <a:cxn ang="0">
                    <a:pos x="261" y="1828"/>
                  </a:cxn>
                  <a:cxn ang="0">
                    <a:pos x="313" y="1946"/>
                  </a:cxn>
                  <a:cxn ang="0">
                    <a:pos x="313" y="2014"/>
                  </a:cxn>
                  <a:cxn ang="0">
                    <a:pos x="349" y="2050"/>
                  </a:cxn>
                  <a:cxn ang="0">
                    <a:pos x="331" y="2100"/>
                  </a:cxn>
                  <a:cxn ang="0">
                    <a:pos x="313" y="2201"/>
                  </a:cxn>
                  <a:cxn ang="0">
                    <a:pos x="349" y="2235"/>
                  </a:cxn>
                  <a:cxn ang="0">
                    <a:pos x="541" y="2319"/>
                  </a:cxn>
                  <a:cxn ang="0">
                    <a:pos x="610" y="2439"/>
                  </a:cxn>
                  <a:cxn ang="0">
                    <a:pos x="698" y="2473"/>
                  </a:cxn>
                  <a:cxn ang="0">
                    <a:pos x="716" y="2540"/>
                  </a:cxn>
                  <a:cxn ang="0">
                    <a:pos x="768" y="2557"/>
                  </a:cxn>
                  <a:cxn ang="0">
                    <a:pos x="853" y="2676"/>
                  </a:cxn>
                  <a:cxn ang="0">
                    <a:pos x="906" y="2778"/>
                  </a:cxn>
                  <a:cxn ang="0">
                    <a:pos x="906" y="2948"/>
                  </a:cxn>
                  <a:cxn ang="0">
                    <a:pos x="1464" y="2980"/>
                  </a:cxn>
                  <a:cxn ang="0">
                    <a:pos x="1429" y="2912"/>
                  </a:cxn>
                  <a:cxn ang="0">
                    <a:pos x="1464" y="2829"/>
                  </a:cxn>
                  <a:cxn ang="0">
                    <a:pos x="1532" y="2658"/>
                  </a:cxn>
                  <a:cxn ang="0">
                    <a:pos x="1621" y="2608"/>
                  </a:cxn>
                  <a:cxn ang="0">
                    <a:pos x="1568" y="2557"/>
                  </a:cxn>
                  <a:cxn ang="0">
                    <a:pos x="1550" y="2388"/>
                  </a:cxn>
                  <a:cxn ang="0">
                    <a:pos x="784" y="1152"/>
                  </a:cxn>
                  <a:cxn ang="0">
                    <a:pos x="734" y="1033"/>
                  </a:cxn>
                  <a:cxn ang="0">
                    <a:pos x="924" y="238"/>
                  </a:cxn>
                  <a:cxn ang="0">
                    <a:pos x="157" y="0"/>
                  </a:cxn>
                  <a:cxn ang="0">
                    <a:pos x="141" y="51"/>
                  </a:cxn>
                  <a:cxn ang="0">
                    <a:pos x="141" y="154"/>
                  </a:cxn>
                  <a:cxn ang="0">
                    <a:pos x="0" y="407"/>
                  </a:cxn>
                  <a:cxn ang="0">
                    <a:pos x="37" y="542"/>
                  </a:cxn>
                </a:cxnLst>
                <a:rect l="0" t="0" r="r" b="b"/>
                <a:pathLst>
                  <a:path w="1621" h="2980">
                    <a:moveTo>
                      <a:pt x="37" y="542"/>
                    </a:moveTo>
                    <a:lnTo>
                      <a:pt x="71" y="610"/>
                    </a:lnTo>
                    <a:lnTo>
                      <a:pt x="18" y="847"/>
                    </a:lnTo>
                    <a:lnTo>
                      <a:pt x="54" y="916"/>
                    </a:lnTo>
                    <a:lnTo>
                      <a:pt x="175" y="1221"/>
                    </a:lnTo>
                    <a:lnTo>
                      <a:pt x="193" y="1203"/>
                    </a:lnTo>
                    <a:lnTo>
                      <a:pt x="193" y="1134"/>
                    </a:lnTo>
                    <a:lnTo>
                      <a:pt x="211" y="1134"/>
                    </a:lnTo>
                    <a:lnTo>
                      <a:pt x="245" y="1152"/>
                    </a:lnTo>
                    <a:lnTo>
                      <a:pt x="193" y="1185"/>
                    </a:lnTo>
                    <a:lnTo>
                      <a:pt x="211" y="1203"/>
                    </a:lnTo>
                    <a:lnTo>
                      <a:pt x="245" y="1339"/>
                    </a:lnTo>
                    <a:lnTo>
                      <a:pt x="227" y="1339"/>
                    </a:lnTo>
                    <a:lnTo>
                      <a:pt x="175" y="1288"/>
                    </a:lnTo>
                    <a:lnTo>
                      <a:pt x="193" y="1236"/>
                    </a:lnTo>
                    <a:lnTo>
                      <a:pt x="175" y="1236"/>
                    </a:lnTo>
                    <a:lnTo>
                      <a:pt x="157" y="1288"/>
                    </a:lnTo>
                    <a:lnTo>
                      <a:pt x="157" y="1406"/>
                    </a:lnTo>
                    <a:lnTo>
                      <a:pt x="175" y="1473"/>
                    </a:lnTo>
                    <a:lnTo>
                      <a:pt x="245" y="1508"/>
                    </a:lnTo>
                    <a:lnTo>
                      <a:pt x="227" y="1575"/>
                    </a:lnTo>
                    <a:lnTo>
                      <a:pt x="193" y="1575"/>
                    </a:lnTo>
                    <a:lnTo>
                      <a:pt x="175" y="1659"/>
                    </a:lnTo>
                    <a:lnTo>
                      <a:pt x="261" y="1828"/>
                    </a:lnTo>
                    <a:lnTo>
                      <a:pt x="313" y="1946"/>
                    </a:lnTo>
                    <a:lnTo>
                      <a:pt x="313" y="2014"/>
                    </a:lnTo>
                    <a:lnTo>
                      <a:pt x="349" y="2050"/>
                    </a:lnTo>
                    <a:lnTo>
                      <a:pt x="331" y="2100"/>
                    </a:lnTo>
                    <a:lnTo>
                      <a:pt x="313" y="2201"/>
                    </a:lnTo>
                    <a:lnTo>
                      <a:pt x="349" y="2235"/>
                    </a:lnTo>
                    <a:lnTo>
                      <a:pt x="541" y="2319"/>
                    </a:lnTo>
                    <a:lnTo>
                      <a:pt x="610" y="2439"/>
                    </a:lnTo>
                    <a:lnTo>
                      <a:pt x="698" y="2473"/>
                    </a:lnTo>
                    <a:lnTo>
                      <a:pt x="716" y="2540"/>
                    </a:lnTo>
                    <a:lnTo>
                      <a:pt x="768" y="2557"/>
                    </a:lnTo>
                    <a:lnTo>
                      <a:pt x="853" y="2676"/>
                    </a:lnTo>
                    <a:lnTo>
                      <a:pt x="906" y="2778"/>
                    </a:lnTo>
                    <a:lnTo>
                      <a:pt x="906" y="2948"/>
                    </a:lnTo>
                    <a:lnTo>
                      <a:pt x="1464" y="2980"/>
                    </a:lnTo>
                    <a:lnTo>
                      <a:pt x="1429" y="2912"/>
                    </a:lnTo>
                    <a:lnTo>
                      <a:pt x="1464" y="2829"/>
                    </a:lnTo>
                    <a:lnTo>
                      <a:pt x="1532" y="2658"/>
                    </a:lnTo>
                    <a:lnTo>
                      <a:pt x="1621" y="2608"/>
                    </a:lnTo>
                    <a:lnTo>
                      <a:pt x="1568" y="2557"/>
                    </a:lnTo>
                    <a:lnTo>
                      <a:pt x="1550" y="2388"/>
                    </a:lnTo>
                    <a:lnTo>
                      <a:pt x="784" y="1152"/>
                    </a:lnTo>
                    <a:lnTo>
                      <a:pt x="734" y="1033"/>
                    </a:lnTo>
                    <a:lnTo>
                      <a:pt x="924" y="238"/>
                    </a:lnTo>
                    <a:lnTo>
                      <a:pt x="157" y="0"/>
                    </a:lnTo>
                    <a:lnTo>
                      <a:pt x="141" y="51"/>
                    </a:lnTo>
                    <a:lnTo>
                      <a:pt x="141" y="154"/>
                    </a:lnTo>
                    <a:lnTo>
                      <a:pt x="0" y="407"/>
                    </a:lnTo>
                    <a:lnTo>
                      <a:pt x="37" y="542"/>
                    </a:lnTo>
                    <a:close/>
                  </a:path>
                </a:pathLst>
              </a:custGeom>
              <a:noFill/>
              <a:ln w="9525">
                <a:noFill/>
                <a:round/>
                <a:headEnd/>
                <a:tailEnd/>
              </a:ln>
            </p:spPr>
            <p:txBody>
              <a:bodyPr/>
              <a:lstStyle/>
              <a:p>
                <a:endParaRPr lang="en-US"/>
              </a:p>
            </p:txBody>
          </p:sp>
          <p:sp>
            <p:nvSpPr>
              <p:cNvPr id="332958" name="Freeform 158"/>
              <p:cNvSpPr>
                <a:spLocks/>
              </p:cNvSpPr>
              <p:nvPr/>
            </p:nvSpPr>
            <p:spPr bwMode="auto">
              <a:xfrm>
                <a:off x="833" y="1079"/>
                <a:ext cx="811" cy="1489"/>
              </a:xfrm>
              <a:custGeom>
                <a:avLst/>
                <a:gdLst/>
                <a:ahLst/>
                <a:cxnLst>
                  <a:cxn ang="0">
                    <a:pos x="37" y="542"/>
                  </a:cxn>
                  <a:cxn ang="0">
                    <a:pos x="71" y="610"/>
                  </a:cxn>
                  <a:cxn ang="0">
                    <a:pos x="18" y="847"/>
                  </a:cxn>
                  <a:cxn ang="0">
                    <a:pos x="54" y="916"/>
                  </a:cxn>
                  <a:cxn ang="0">
                    <a:pos x="175" y="1221"/>
                  </a:cxn>
                  <a:cxn ang="0">
                    <a:pos x="193" y="1203"/>
                  </a:cxn>
                  <a:cxn ang="0">
                    <a:pos x="193" y="1134"/>
                  </a:cxn>
                  <a:cxn ang="0">
                    <a:pos x="211" y="1134"/>
                  </a:cxn>
                  <a:cxn ang="0">
                    <a:pos x="245" y="1152"/>
                  </a:cxn>
                  <a:cxn ang="0">
                    <a:pos x="193" y="1185"/>
                  </a:cxn>
                  <a:cxn ang="0">
                    <a:pos x="211" y="1203"/>
                  </a:cxn>
                  <a:cxn ang="0">
                    <a:pos x="245" y="1339"/>
                  </a:cxn>
                  <a:cxn ang="0">
                    <a:pos x="227" y="1339"/>
                  </a:cxn>
                  <a:cxn ang="0">
                    <a:pos x="175" y="1288"/>
                  </a:cxn>
                  <a:cxn ang="0">
                    <a:pos x="193" y="1236"/>
                  </a:cxn>
                  <a:cxn ang="0">
                    <a:pos x="175" y="1236"/>
                  </a:cxn>
                  <a:cxn ang="0">
                    <a:pos x="157" y="1288"/>
                  </a:cxn>
                  <a:cxn ang="0">
                    <a:pos x="157" y="1406"/>
                  </a:cxn>
                  <a:cxn ang="0">
                    <a:pos x="175" y="1473"/>
                  </a:cxn>
                  <a:cxn ang="0">
                    <a:pos x="245" y="1508"/>
                  </a:cxn>
                  <a:cxn ang="0">
                    <a:pos x="227" y="1575"/>
                  </a:cxn>
                  <a:cxn ang="0">
                    <a:pos x="193" y="1575"/>
                  </a:cxn>
                  <a:cxn ang="0">
                    <a:pos x="175" y="1659"/>
                  </a:cxn>
                  <a:cxn ang="0">
                    <a:pos x="261" y="1828"/>
                  </a:cxn>
                  <a:cxn ang="0">
                    <a:pos x="313" y="1946"/>
                  </a:cxn>
                  <a:cxn ang="0">
                    <a:pos x="313" y="2014"/>
                  </a:cxn>
                  <a:cxn ang="0">
                    <a:pos x="349" y="2050"/>
                  </a:cxn>
                  <a:cxn ang="0">
                    <a:pos x="331" y="2100"/>
                  </a:cxn>
                  <a:cxn ang="0">
                    <a:pos x="313" y="2201"/>
                  </a:cxn>
                  <a:cxn ang="0">
                    <a:pos x="349" y="2235"/>
                  </a:cxn>
                  <a:cxn ang="0">
                    <a:pos x="541" y="2319"/>
                  </a:cxn>
                  <a:cxn ang="0">
                    <a:pos x="610" y="2439"/>
                  </a:cxn>
                  <a:cxn ang="0">
                    <a:pos x="698" y="2473"/>
                  </a:cxn>
                  <a:cxn ang="0">
                    <a:pos x="716" y="2540"/>
                  </a:cxn>
                  <a:cxn ang="0">
                    <a:pos x="768" y="2557"/>
                  </a:cxn>
                  <a:cxn ang="0">
                    <a:pos x="853" y="2676"/>
                  </a:cxn>
                  <a:cxn ang="0">
                    <a:pos x="906" y="2778"/>
                  </a:cxn>
                  <a:cxn ang="0">
                    <a:pos x="906" y="2948"/>
                  </a:cxn>
                  <a:cxn ang="0">
                    <a:pos x="1464" y="2980"/>
                  </a:cxn>
                  <a:cxn ang="0">
                    <a:pos x="1429" y="2912"/>
                  </a:cxn>
                  <a:cxn ang="0">
                    <a:pos x="1464" y="2829"/>
                  </a:cxn>
                  <a:cxn ang="0">
                    <a:pos x="1532" y="2658"/>
                  </a:cxn>
                  <a:cxn ang="0">
                    <a:pos x="1621" y="2608"/>
                  </a:cxn>
                  <a:cxn ang="0">
                    <a:pos x="1568" y="2557"/>
                  </a:cxn>
                  <a:cxn ang="0">
                    <a:pos x="1550" y="2388"/>
                  </a:cxn>
                  <a:cxn ang="0">
                    <a:pos x="784" y="1152"/>
                  </a:cxn>
                  <a:cxn ang="0">
                    <a:pos x="734" y="1033"/>
                  </a:cxn>
                  <a:cxn ang="0">
                    <a:pos x="924" y="238"/>
                  </a:cxn>
                  <a:cxn ang="0">
                    <a:pos x="157" y="0"/>
                  </a:cxn>
                  <a:cxn ang="0">
                    <a:pos x="141" y="51"/>
                  </a:cxn>
                  <a:cxn ang="0">
                    <a:pos x="141" y="154"/>
                  </a:cxn>
                  <a:cxn ang="0">
                    <a:pos x="0" y="407"/>
                  </a:cxn>
                  <a:cxn ang="0">
                    <a:pos x="37" y="542"/>
                  </a:cxn>
                </a:cxnLst>
                <a:rect l="0" t="0" r="r" b="b"/>
                <a:pathLst>
                  <a:path w="1621" h="2980">
                    <a:moveTo>
                      <a:pt x="37" y="542"/>
                    </a:moveTo>
                    <a:lnTo>
                      <a:pt x="71" y="610"/>
                    </a:lnTo>
                    <a:lnTo>
                      <a:pt x="18" y="847"/>
                    </a:lnTo>
                    <a:lnTo>
                      <a:pt x="54" y="916"/>
                    </a:lnTo>
                    <a:lnTo>
                      <a:pt x="175" y="1221"/>
                    </a:lnTo>
                    <a:lnTo>
                      <a:pt x="193" y="1203"/>
                    </a:lnTo>
                    <a:lnTo>
                      <a:pt x="193" y="1134"/>
                    </a:lnTo>
                    <a:lnTo>
                      <a:pt x="211" y="1134"/>
                    </a:lnTo>
                    <a:lnTo>
                      <a:pt x="245" y="1152"/>
                    </a:lnTo>
                    <a:lnTo>
                      <a:pt x="193" y="1185"/>
                    </a:lnTo>
                    <a:lnTo>
                      <a:pt x="211" y="1203"/>
                    </a:lnTo>
                    <a:lnTo>
                      <a:pt x="245" y="1339"/>
                    </a:lnTo>
                    <a:lnTo>
                      <a:pt x="227" y="1339"/>
                    </a:lnTo>
                    <a:lnTo>
                      <a:pt x="175" y="1288"/>
                    </a:lnTo>
                    <a:lnTo>
                      <a:pt x="193" y="1236"/>
                    </a:lnTo>
                    <a:lnTo>
                      <a:pt x="175" y="1236"/>
                    </a:lnTo>
                    <a:lnTo>
                      <a:pt x="157" y="1288"/>
                    </a:lnTo>
                    <a:lnTo>
                      <a:pt x="157" y="1406"/>
                    </a:lnTo>
                    <a:lnTo>
                      <a:pt x="175" y="1473"/>
                    </a:lnTo>
                    <a:lnTo>
                      <a:pt x="245" y="1508"/>
                    </a:lnTo>
                    <a:lnTo>
                      <a:pt x="227" y="1575"/>
                    </a:lnTo>
                    <a:lnTo>
                      <a:pt x="193" y="1575"/>
                    </a:lnTo>
                    <a:lnTo>
                      <a:pt x="175" y="1659"/>
                    </a:lnTo>
                    <a:lnTo>
                      <a:pt x="261" y="1828"/>
                    </a:lnTo>
                    <a:lnTo>
                      <a:pt x="313" y="1946"/>
                    </a:lnTo>
                    <a:lnTo>
                      <a:pt x="313" y="2014"/>
                    </a:lnTo>
                    <a:lnTo>
                      <a:pt x="349" y="2050"/>
                    </a:lnTo>
                    <a:lnTo>
                      <a:pt x="331" y="2100"/>
                    </a:lnTo>
                    <a:lnTo>
                      <a:pt x="313" y="2201"/>
                    </a:lnTo>
                    <a:lnTo>
                      <a:pt x="349" y="2235"/>
                    </a:lnTo>
                    <a:lnTo>
                      <a:pt x="541" y="2319"/>
                    </a:lnTo>
                    <a:lnTo>
                      <a:pt x="610" y="2439"/>
                    </a:lnTo>
                    <a:lnTo>
                      <a:pt x="698" y="2473"/>
                    </a:lnTo>
                    <a:lnTo>
                      <a:pt x="716" y="2540"/>
                    </a:lnTo>
                    <a:lnTo>
                      <a:pt x="768" y="2557"/>
                    </a:lnTo>
                    <a:lnTo>
                      <a:pt x="853" y="2676"/>
                    </a:lnTo>
                    <a:lnTo>
                      <a:pt x="906" y="2778"/>
                    </a:lnTo>
                    <a:lnTo>
                      <a:pt x="906" y="2948"/>
                    </a:lnTo>
                    <a:lnTo>
                      <a:pt x="1464" y="2980"/>
                    </a:lnTo>
                    <a:lnTo>
                      <a:pt x="1429" y="2912"/>
                    </a:lnTo>
                    <a:lnTo>
                      <a:pt x="1464" y="2829"/>
                    </a:lnTo>
                    <a:lnTo>
                      <a:pt x="1532" y="2658"/>
                    </a:lnTo>
                    <a:lnTo>
                      <a:pt x="1621" y="2608"/>
                    </a:lnTo>
                    <a:lnTo>
                      <a:pt x="1568" y="2557"/>
                    </a:lnTo>
                    <a:lnTo>
                      <a:pt x="1550" y="2388"/>
                    </a:lnTo>
                    <a:lnTo>
                      <a:pt x="784" y="1152"/>
                    </a:lnTo>
                    <a:lnTo>
                      <a:pt x="734" y="1033"/>
                    </a:lnTo>
                    <a:lnTo>
                      <a:pt x="924" y="238"/>
                    </a:lnTo>
                    <a:lnTo>
                      <a:pt x="157" y="0"/>
                    </a:lnTo>
                    <a:lnTo>
                      <a:pt x="141" y="51"/>
                    </a:lnTo>
                    <a:lnTo>
                      <a:pt x="141" y="154"/>
                    </a:lnTo>
                    <a:lnTo>
                      <a:pt x="0" y="407"/>
                    </a:lnTo>
                    <a:lnTo>
                      <a:pt x="37" y="542"/>
                    </a:lnTo>
                  </a:path>
                </a:pathLst>
              </a:custGeom>
              <a:noFill/>
              <a:ln w="23813">
                <a:solidFill>
                  <a:srgbClr val="000000"/>
                </a:solidFill>
                <a:prstDash val="solid"/>
                <a:round/>
                <a:headEnd/>
                <a:tailEnd/>
              </a:ln>
            </p:spPr>
            <p:txBody>
              <a:bodyPr/>
              <a:lstStyle/>
              <a:p>
                <a:endParaRPr lang="en-US"/>
              </a:p>
            </p:txBody>
          </p:sp>
          <p:sp>
            <p:nvSpPr>
              <p:cNvPr id="332959" name="Freeform 159"/>
              <p:cNvSpPr>
                <a:spLocks/>
              </p:cNvSpPr>
              <p:nvPr/>
            </p:nvSpPr>
            <p:spPr bwMode="auto">
              <a:xfrm>
                <a:off x="2209" y="1553"/>
                <a:ext cx="741" cy="634"/>
              </a:xfrm>
              <a:custGeom>
                <a:avLst/>
                <a:gdLst/>
                <a:ahLst/>
                <a:cxnLst>
                  <a:cxn ang="0">
                    <a:pos x="0" y="1116"/>
                  </a:cxn>
                  <a:cxn ang="0">
                    <a:pos x="158" y="0"/>
                  </a:cxn>
                  <a:cxn ang="0">
                    <a:pos x="1098" y="136"/>
                  </a:cxn>
                  <a:cxn ang="0">
                    <a:pos x="1482" y="167"/>
                  </a:cxn>
                  <a:cxn ang="0">
                    <a:pos x="1464" y="439"/>
                  </a:cxn>
                  <a:cxn ang="0">
                    <a:pos x="1411" y="1269"/>
                  </a:cxn>
                  <a:cxn ang="0">
                    <a:pos x="1219" y="1252"/>
                  </a:cxn>
                  <a:cxn ang="0">
                    <a:pos x="610" y="1201"/>
                  </a:cxn>
                  <a:cxn ang="0">
                    <a:pos x="0" y="1116"/>
                  </a:cxn>
                </a:cxnLst>
                <a:rect l="0" t="0" r="r" b="b"/>
                <a:pathLst>
                  <a:path w="1482" h="1269">
                    <a:moveTo>
                      <a:pt x="0" y="1116"/>
                    </a:moveTo>
                    <a:lnTo>
                      <a:pt x="158" y="0"/>
                    </a:lnTo>
                    <a:lnTo>
                      <a:pt x="1098" y="136"/>
                    </a:lnTo>
                    <a:lnTo>
                      <a:pt x="1482" y="167"/>
                    </a:lnTo>
                    <a:lnTo>
                      <a:pt x="1464" y="439"/>
                    </a:lnTo>
                    <a:lnTo>
                      <a:pt x="1411" y="1269"/>
                    </a:lnTo>
                    <a:lnTo>
                      <a:pt x="1219" y="1252"/>
                    </a:lnTo>
                    <a:lnTo>
                      <a:pt x="610" y="1201"/>
                    </a:lnTo>
                    <a:lnTo>
                      <a:pt x="0" y="1116"/>
                    </a:lnTo>
                    <a:close/>
                  </a:path>
                </a:pathLst>
              </a:custGeom>
              <a:noFill/>
              <a:ln w="9525">
                <a:noFill/>
                <a:round/>
                <a:headEnd/>
                <a:tailEnd/>
              </a:ln>
            </p:spPr>
            <p:txBody>
              <a:bodyPr/>
              <a:lstStyle/>
              <a:p>
                <a:endParaRPr lang="en-US"/>
              </a:p>
            </p:txBody>
          </p:sp>
          <p:sp>
            <p:nvSpPr>
              <p:cNvPr id="332960" name="Freeform 160"/>
              <p:cNvSpPr>
                <a:spLocks/>
              </p:cNvSpPr>
              <p:nvPr/>
            </p:nvSpPr>
            <p:spPr bwMode="auto">
              <a:xfrm>
                <a:off x="2209" y="1553"/>
                <a:ext cx="741" cy="634"/>
              </a:xfrm>
              <a:custGeom>
                <a:avLst/>
                <a:gdLst/>
                <a:ahLst/>
                <a:cxnLst>
                  <a:cxn ang="0">
                    <a:pos x="0" y="1116"/>
                  </a:cxn>
                  <a:cxn ang="0">
                    <a:pos x="158" y="0"/>
                  </a:cxn>
                  <a:cxn ang="0">
                    <a:pos x="1098" y="136"/>
                  </a:cxn>
                  <a:cxn ang="0">
                    <a:pos x="1482" y="167"/>
                  </a:cxn>
                  <a:cxn ang="0">
                    <a:pos x="1464" y="439"/>
                  </a:cxn>
                  <a:cxn ang="0">
                    <a:pos x="1411" y="1269"/>
                  </a:cxn>
                  <a:cxn ang="0">
                    <a:pos x="1219" y="1252"/>
                  </a:cxn>
                  <a:cxn ang="0">
                    <a:pos x="610" y="1201"/>
                  </a:cxn>
                  <a:cxn ang="0">
                    <a:pos x="0" y="1116"/>
                  </a:cxn>
                </a:cxnLst>
                <a:rect l="0" t="0" r="r" b="b"/>
                <a:pathLst>
                  <a:path w="1482" h="1269">
                    <a:moveTo>
                      <a:pt x="0" y="1116"/>
                    </a:moveTo>
                    <a:lnTo>
                      <a:pt x="158" y="0"/>
                    </a:lnTo>
                    <a:lnTo>
                      <a:pt x="1098" y="136"/>
                    </a:lnTo>
                    <a:lnTo>
                      <a:pt x="1482" y="167"/>
                    </a:lnTo>
                    <a:lnTo>
                      <a:pt x="1464" y="439"/>
                    </a:lnTo>
                    <a:lnTo>
                      <a:pt x="1411" y="1269"/>
                    </a:lnTo>
                    <a:lnTo>
                      <a:pt x="1219" y="1252"/>
                    </a:lnTo>
                    <a:lnTo>
                      <a:pt x="610" y="1201"/>
                    </a:lnTo>
                    <a:lnTo>
                      <a:pt x="0" y="1116"/>
                    </a:lnTo>
                  </a:path>
                </a:pathLst>
              </a:custGeom>
              <a:noFill/>
              <a:ln w="23813">
                <a:solidFill>
                  <a:srgbClr val="000000"/>
                </a:solidFill>
                <a:prstDash val="solid"/>
                <a:round/>
                <a:headEnd/>
                <a:tailEnd/>
              </a:ln>
            </p:spPr>
            <p:txBody>
              <a:bodyPr/>
              <a:lstStyle/>
              <a:p>
                <a:endParaRPr lang="en-US"/>
              </a:p>
            </p:txBody>
          </p:sp>
          <p:sp>
            <p:nvSpPr>
              <p:cNvPr id="332961" name="Freeform 161"/>
              <p:cNvSpPr>
                <a:spLocks/>
              </p:cNvSpPr>
              <p:nvPr/>
            </p:nvSpPr>
            <p:spPr bwMode="auto">
              <a:xfrm>
                <a:off x="5632" y="1214"/>
                <a:ext cx="174" cy="187"/>
              </a:xfrm>
              <a:custGeom>
                <a:avLst/>
                <a:gdLst/>
                <a:ahLst/>
                <a:cxnLst>
                  <a:cxn ang="0">
                    <a:pos x="0" y="66"/>
                  </a:cxn>
                  <a:cxn ang="0">
                    <a:pos x="34" y="270"/>
                  </a:cxn>
                  <a:cxn ang="0">
                    <a:pos x="34" y="372"/>
                  </a:cxn>
                  <a:cxn ang="0">
                    <a:pos x="51" y="354"/>
                  </a:cxn>
                  <a:cxn ang="0">
                    <a:pos x="68" y="320"/>
                  </a:cxn>
                  <a:cxn ang="0">
                    <a:pos x="120" y="303"/>
                  </a:cxn>
                  <a:cxn ang="0">
                    <a:pos x="138" y="253"/>
                  </a:cxn>
                  <a:cxn ang="0">
                    <a:pos x="156" y="270"/>
                  </a:cxn>
                  <a:cxn ang="0">
                    <a:pos x="190" y="253"/>
                  </a:cxn>
                  <a:cxn ang="0">
                    <a:pos x="244" y="237"/>
                  </a:cxn>
                  <a:cxn ang="0">
                    <a:pos x="260" y="218"/>
                  </a:cxn>
                  <a:cxn ang="0">
                    <a:pos x="278" y="237"/>
                  </a:cxn>
                  <a:cxn ang="0">
                    <a:pos x="294" y="218"/>
                  </a:cxn>
                  <a:cxn ang="0">
                    <a:pos x="313" y="202"/>
                  </a:cxn>
                  <a:cxn ang="0">
                    <a:pos x="348" y="184"/>
                  </a:cxn>
                  <a:cxn ang="0">
                    <a:pos x="313" y="0"/>
                  </a:cxn>
                  <a:cxn ang="0">
                    <a:pos x="0" y="66"/>
                  </a:cxn>
                </a:cxnLst>
                <a:rect l="0" t="0" r="r" b="b"/>
                <a:pathLst>
                  <a:path w="348" h="372">
                    <a:moveTo>
                      <a:pt x="0" y="66"/>
                    </a:moveTo>
                    <a:lnTo>
                      <a:pt x="34" y="270"/>
                    </a:lnTo>
                    <a:lnTo>
                      <a:pt x="34" y="372"/>
                    </a:lnTo>
                    <a:lnTo>
                      <a:pt x="51" y="354"/>
                    </a:lnTo>
                    <a:lnTo>
                      <a:pt x="68" y="320"/>
                    </a:lnTo>
                    <a:lnTo>
                      <a:pt x="120" y="303"/>
                    </a:lnTo>
                    <a:lnTo>
                      <a:pt x="138" y="253"/>
                    </a:lnTo>
                    <a:lnTo>
                      <a:pt x="156" y="270"/>
                    </a:lnTo>
                    <a:lnTo>
                      <a:pt x="190" y="253"/>
                    </a:lnTo>
                    <a:lnTo>
                      <a:pt x="244" y="237"/>
                    </a:lnTo>
                    <a:lnTo>
                      <a:pt x="260" y="218"/>
                    </a:lnTo>
                    <a:lnTo>
                      <a:pt x="278" y="237"/>
                    </a:lnTo>
                    <a:lnTo>
                      <a:pt x="294" y="218"/>
                    </a:lnTo>
                    <a:lnTo>
                      <a:pt x="313" y="202"/>
                    </a:lnTo>
                    <a:lnTo>
                      <a:pt x="348" y="184"/>
                    </a:lnTo>
                    <a:lnTo>
                      <a:pt x="313" y="0"/>
                    </a:lnTo>
                    <a:lnTo>
                      <a:pt x="0" y="66"/>
                    </a:lnTo>
                    <a:close/>
                  </a:path>
                </a:pathLst>
              </a:custGeom>
              <a:noFill/>
              <a:ln w="9525">
                <a:noFill/>
                <a:round/>
                <a:headEnd/>
                <a:tailEnd/>
              </a:ln>
            </p:spPr>
            <p:txBody>
              <a:bodyPr/>
              <a:lstStyle/>
              <a:p>
                <a:endParaRPr lang="en-US"/>
              </a:p>
            </p:txBody>
          </p:sp>
          <p:sp>
            <p:nvSpPr>
              <p:cNvPr id="332962" name="Freeform 162"/>
              <p:cNvSpPr>
                <a:spLocks/>
              </p:cNvSpPr>
              <p:nvPr/>
            </p:nvSpPr>
            <p:spPr bwMode="auto">
              <a:xfrm>
                <a:off x="5632" y="1214"/>
                <a:ext cx="174" cy="187"/>
              </a:xfrm>
              <a:custGeom>
                <a:avLst/>
                <a:gdLst/>
                <a:ahLst/>
                <a:cxnLst>
                  <a:cxn ang="0">
                    <a:pos x="0" y="66"/>
                  </a:cxn>
                  <a:cxn ang="0">
                    <a:pos x="34" y="270"/>
                  </a:cxn>
                  <a:cxn ang="0">
                    <a:pos x="34" y="372"/>
                  </a:cxn>
                  <a:cxn ang="0">
                    <a:pos x="51" y="354"/>
                  </a:cxn>
                  <a:cxn ang="0">
                    <a:pos x="68" y="320"/>
                  </a:cxn>
                  <a:cxn ang="0">
                    <a:pos x="120" y="303"/>
                  </a:cxn>
                  <a:cxn ang="0">
                    <a:pos x="138" y="253"/>
                  </a:cxn>
                  <a:cxn ang="0">
                    <a:pos x="156" y="270"/>
                  </a:cxn>
                  <a:cxn ang="0">
                    <a:pos x="190" y="253"/>
                  </a:cxn>
                  <a:cxn ang="0">
                    <a:pos x="244" y="237"/>
                  </a:cxn>
                  <a:cxn ang="0">
                    <a:pos x="260" y="218"/>
                  </a:cxn>
                  <a:cxn ang="0">
                    <a:pos x="278" y="237"/>
                  </a:cxn>
                  <a:cxn ang="0">
                    <a:pos x="294" y="218"/>
                  </a:cxn>
                  <a:cxn ang="0">
                    <a:pos x="313" y="202"/>
                  </a:cxn>
                  <a:cxn ang="0">
                    <a:pos x="348" y="184"/>
                  </a:cxn>
                  <a:cxn ang="0">
                    <a:pos x="313" y="0"/>
                  </a:cxn>
                  <a:cxn ang="0">
                    <a:pos x="0" y="66"/>
                  </a:cxn>
                </a:cxnLst>
                <a:rect l="0" t="0" r="r" b="b"/>
                <a:pathLst>
                  <a:path w="348" h="372">
                    <a:moveTo>
                      <a:pt x="0" y="66"/>
                    </a:moveTo>
                    <a:lnTo>
                      <a:pt x="34" y="270"/>
                    </a:lnTo>
                    <a:lnTo>
                      <a:pt x="34" y="372"/>
                    </a:lnTo>
                    <a:lnTo>
                      <a:pt x="51" y="354"/>
                    </a:lnTo>
                    <a:lnTo>
                      <a:pt x="68" y="320"/>
                    </a:lnTo>
                    <a:lnTo>
                      <a:pt x="120" y="303"/>
                    </a:lnTo>
                    <a:lnTo>
                      <a:pt x="138" y="253"/>
                    </a:lnTo>
                    <a:lnTo>
                      <a:pt x="156" y="270"/>
                    </a:lnTo>
                    <a:lnTo>
                      <a:pt x="190" y="253"/>
                    </a:lnTo>
                    <a:lnTo>
                      <a:pt x="244" y="237"/>
                    </a:lnTo>
                    <a:lnTo>
                      <a:pt x="260" y="218"/>
                    </a:lnTo>
                    <a:lnTo>
                      <a:pt x="278" y="237"/>
                    </a:lnTo>
                    <a:lnTo>
                      <a:pt x="294" y="218"/>
                    </a:lnTo>
                    <a:lnTo>
                      <a:pt x="313" y="202"/>
                    </a:lnTo>
                    <a:lnTo>
                      <a:pt x="348" y="184"/>
                    </a:lnTo>
                    <a:lnTo>
                      <a:pt x="313" y="0"/>
                    </a:lnTo>
                    <a:lnTo>
                      <a:pt x="0" y="66"/>
                    </a:lnTo>
                  </a:path>
                </a:pathLst>
              </a:custGeom>
              <a:noFill/>
              <a:ln w="23813">
                <a:solidFill>
                  <a:srgbClr val="000000"/>
                </a:solidFill>
                <a:prstDash val="solid"/>
                <a:round/>
                <a:headEnd/>
                <a:tailEnd/>
              </a:ln>
            </p:spPr>
            <p:txBody>
              <a:bodyPr/>
              <a:lstStyle/>
              <a:p>
                <a:endParaRPr lang="en-US"/>
              </a:p>
            </p:txBody>
          </p:sp>
          <p:sp>
            <p:nvSpPr>
              <p:cNvPr id="332963" name="Freeform 163"/>
              <p:cNvSpPr>
                <a:spLocks/>
              </p:cNvSpPr>
              <p:nvPr/>
            </p:nvSpPr>
            <p:spPr bwMode="auto">
              <a:xfrm>
                <a:off x="5483" y="1603"/>
                <a:ext cx="105" cy="186"/>
              </a:xfrm>
              <a:custGeom>
                <a:avLst/>
                <a:gdLst/>
                <a:ahLst/>
                <a:cxnLst>
                  <a:cxn ang="0">
                    <a:pos x="0" y="36"/>
                  </a:cxn>
                  <a:cxn ang="0">
                    <a:pos x="17" y="0"/>
                  </a:cxn>
                  <a:cxn ang="0">
                    <a:pos x="68" y="0"/>
                  </a:cxn>
                  <a:cxn ang="0">
                    <a:pos x="52" y="36"/>
                  </a:cxn>
                  <a:cxn ang="0">
                    <a:pos x="34" y="52"/>
                  </a:cxn>
                  <a:cxn ang="0">
                    <a:pos x="52" y="85"/>
                  </a:cxn>
                  <a:cxn ang="0">
                    <a:pos x="68" y="120"/>
                  </a:cxn>
                  <a:cxn ang="0">
                    <a:pos x="104" y="154"/>
                  </a:cxn>
                  <a:cxn ang="0">
                    <a:pos x="104" y="203"/>
                  </a:cxn>
                  <a:cxn ang="0">
                    <a:pos x="139" y="221"/>
                  </a:cxn>
                  <a:cxn ang="0">
                    <a:pos x="156" y="254"/>
                  </a:cxn>
                  <a:cxn ang="0">
                    <a:pos x="190" y="254"/>
                  </a:cxn>
                  <a:cxn ang="0">
                    <a:pos x="190" y="290"/>
                  </a:cxn>
                  <a:cxn ang="0">
                    <a:pos x="174" y="323"/>
                  </a:cxn>
                  <a:cxn ang="0">
                    <a:pos x="190" y="323"/>
                  </a:cxn>
                  <a:cxn ang="0">
                    <a:pos x="209" y="339"/>
                  </a:cxn>
                  <a:cxn ang="0">
                    <a:pos x="156" y="357"/>
                  </a:cxn>
                  <a:cxn ang="0">
                    <a:pos x="87" y="372"/>
                  </a:cxn>
                  <a:cxn ang="0">
                    <a:pos x="87" y="339"/>
                  </a:cxn>
                  <a:cxn ang="0">
                    <a:pos x="0" y="36"/>
                  </a:cxn>
                </a:cxnLst>
                <a:rect l="0" t="0" r="r" b="b"/>
                <a:pathLst>
                  <a:path w="209" h="372">
                    <a:moveTo>
                      <a:pt x="0" y="36"/>
                    </a:moveTo>
                    <a:lnTo>
                      <a:pt x="17" y="0"/>
                    </a:lnTo>
                    <a:lnTo>
                      <a:pt x="68" y="0"/>
                    </a:lnTo>
                    <a:lnTo>
                      <a:pt x="52" y="36"/>
                    </a:lnTo>
                    <a:lnTo>
                      <a:pt x="34" y="52"/>
                    </a:lnTo>
                    <a:lnTo>
                      <a:pt x="52" y="85"/>
                    </a:lnTo>
                    <a:lnTo>
                      <a:pt x="68" y="120"/>
                    </a:lnTo>
                    <a:lnTo>
                      <a:pt x="104" y="154"/>
                    </a:lnTo>
                    <a:lnTo>
                      <a:pt x="104" y="203"/>
                    </a:lnTo>
                    <a:lnTo>
                      <a:pt x="139" y="221"/>
                    </a:lnTo>
                    <a:lnTo>
                      <a:pt x="156" y="254"/>
                    </a:lnTo>
                    <a:lnTo>
                      <a:pt x="190" y="254"/>
                    </a:lnTo>
                    <a:lnTo>
                      <a:pt x="190" y="290"/>
                    </a:lnTo>
                    <a:lnTo>
                      <a:pt x="174" y="323"/>
                    </a:lnTo>
                    <a:lnTo>
                      <a:pt x="190" y="323"/>
                    </a:lnTo>
                    <a:lnTo>
                      <a:pt x="209" y="339"/>
                    </a:lnTo>
                    <a:lnTo>
                      <a:pt x="156" y="357"/>
                    </a:lnTo>
                    <a:lnTo>
                      <a:pt x="87" y="372"/>
                    </a:lnTo>
                    <a:lnTo>
                      <a:pt x="87" y="339"/>
                    </a:lnTo>
                    <a:lnTo>
                      <a:pt x="0" y="36"/>
                    </a:lnTo>
                    <a:close/>
                  </a:path>
                </a:pathLst>
              </a:custGeom>
              <a:noFill/>
              <a:ln w="9525">
                <a:noFill/>
                <a:round/>
                <a:headEnd/>
                <a:tailEnd/>
              </a:ln>
            </p:spPr>
            <p:txBody>
              <a:bodyPr/>
              <a:lstStyle/>
              <a:p>
                <a:endParaRPr lang="en-US"/>
              </a:p>
            </p:txBody>
          </p:sp>
          <p:sp>
            <p:nvSpPr>
              <p:cNvPr id="332964" name="Freeform 164"/>
              <p:cNvSpPr>
                <a:spLocks/>
              </p:cNvSpPr>
              <p:nvPr/>
            </p:nvSpPr>
            <p:spPr bwMode="auto">
              <a:xfrm>
                <a:off x="5483" y="1603"/>
                <a:ext cx="105" cy="186"/>
              </a:xfrm>
              <a:custGeom>
                <a:avLst/>
                <a:gdLst/>
                <a:ahLst/>
                <a:cxnLst>
                  <a:cxn ang="0">
                    <a:pos x="0" y="36"/>
                  </a:cxn>
                  <a:cxn ang="0">
                    <a:pos x="17" y="0"/>
                  </a:cxn>
                  <a:cxn ang="0">
                    <a:pos x="68" y="0"/>
                  </a:cxn>
                  <a:cxn ang="0">
                    <a:pos x="52" y="36"/>
                  </a:cxn>
                  <a:cxn ang="0">
                    <a:pos x="34" y="52"/>
                  </a:cxn>
                  <a:cxn ang="0">
                    <a:pos x="52" y="85"/>
                  </a:cxn>
                  <a:cxn ang="0">
                    <a:pos x="68" y="120"/>
                  </a:cxn>
                  <a:cxn ang="0">
                    <a:pos x="104" y="154"/>
                  </a:cxn>
                  <a:cxn ang="0">
                    <a:pos x="104" y="203"/>
                  </a:cxn>
                  <a:cxn ang="0">
                    <a:pos x="139" y="221"/>
                  </a:cxn>
                  <a:cxn ang="0">
                    <a:pos x="156" y="254"/>
                  </a:cxn>
                  <a:cxn ang="0">
                    <a:pos x="190" y="254"/>
                  </a:cxn>
                  <a:cxn ang="0">
                    <a:pos x="190" y="290"/>
                  </a:cxn>
                  <a:cxn ang="0">
                    <a:pos x="174" y="323"/>
                  </a:cxn>
                  <a:cxn ang="0">
                    <a:pos x="190" y="323"/>
                  </a:cxn>
                  <a:cxn ang="0">
                    <a:pos x="209" y="339"/>
                  </a:cxn>
                  <a:cxn ang="0">
                    <a:pos x="156" y="357"/>
                  </a:cxn>
                  <a:cxn ang="0">
                    <a:pos x="87" y="372"/>
                  </a:cxn>
                  <a:cxn ang="0">
                    <a:pos x="87" y="339"/>
                  </a:cxn>
                  <a:cxn ang="0">
                    <a:pos x="0" y="36"/>
                  </a:cxn>
                </a:cxnLst>
                <a:rect l="0" t="0" r="r" b="b"/>
                <a:pathLst>
                  <a:path w="209" h="372">
                    <a:moveTo>
                      <a:pt x="0" y="36"/>
                    </a:moveTo>
                    <a:lnTo>
                      <a:pt x="17" y="0"/>
                    </a:lnTo>
                    <a:lnTo>
                      <a:pt x="68" y="0"/>
                    </a:lnTo>
                    <a:lnTo>
                      <a:pt x="52" y="36"/>
                    </a:lnTo>
                    <a:lnTo>
                      <a:pt x="34" y="52"/>
                    </a:lnTo>
                    <a:lnTo>
                      <a:pt x="52" y="85"/>
                    </a:lnTo>
                    <a:lnTo>
                      <a:pt x="68" y="120"/>
                    </a:lnTo>
                    <a:lnTo>
                      <a:pt x="104" y="154"/>
                    </a:lnTo>
                    <a:lnTo>
                      <a:pt x="104" y="203"/>
                    </a:lnTo>
                    <a:lnTo>
                      <a:pt x="139" y="221"/>
                    </a:lnTo>
                    <a:lnTo>
                      <a:pt x="156" y="254"/>
                    </a:lnTo>
                    <a:lnTo>
                      <a:pt x="190" y="254"/>
                    </a:lnTo>
                    <a:lnTo>
                      <a:pt x="190" y="290"/>
                    </a:lnTo>
                    <a:lnTo>
                      <a:pt x="174" y="323"/>
                    </a:lnTo>
                    <a:lnTo>
                      <a:pt x="190" y="323"/>
                    </a:lnTo>
                    <a:lnTo>
                      <a:pt x="209" y="339"/>
                    </a:lnTo>
                    <a:lnTo>
                      <a:pt x="156" y="357"/>
                    </a:lnTo>
                    <a:lnTo>
                      <a:pt x="87" y="372"/>
                    </a:lnTo>
                    <a:lnTo>
                      <a:pt x="87" y="339"/>
                    </a:lnTo>
                    <a:lnTo>
                      <a:pt x="0" y="36"/>
                    </a:lnTo>
                  </a:path>
                </a:pathLst>
              </a:custGeom>
              <a:noFill/>
              <a:ln w="23813">
                <a:solidFill>
                  <a:srgbClr val="000000"/>
                </a:solidFill>
                <a:prstDash val="solid"/>
                <a:round/>
                <a:headEnd/>
                <a:tailEnd/>
              </a:ln>
            </p:spPr>
            <p:txBody>
              <a:bodyPr/>
              <a:lstStyle/>
              <a:p>
                <a:endParaRPr lang="en-US"/>
              </a:p>
            </p:txBody>
          </p:sp>
          <p:sp>
            <p:nvSpPr>
              <p:cNvPr id="332965" name="Freeform 165"/>
              <p:cNvSpPr>
                <a:spLocks/>
              </p:cNvSpPr>
              <p:nvPr/>
            </p:nvSpPr>
            <p:spPr bwMode="auto">
              <a:xfrm>
                <a:off x="5379" y="1748"/>
                <a:ext cx="8" cy="25"/>
              </a:xfrm>
              <a:custGeom>
                <a:avLst/>
                <a:gdLst/>
                <a:ahLst/>
                <a:cxnLst>
                  <a:cxn ang="0">
                    <a:pos x="0" y="15"/>
                  </a:cxn>
                  <a:cxn ang="0">
                    <a:pos x="18" y="0"/>
                  </a:cxn>
                  <a:cxn ang="0">
                    <a:pos x="18" y="33"/>
                  </a:cxn>
                  <a:cxn ang="0">
                    <a:pos x="18" y="49"/>
                  </a:cxn>
                  <a:cxn ang="0">
                    <a:pos x="0" y="15"/>
                  </a:cxn>
                </a:cxnLst>
                <a:rect l="0" t="0" r="r" b="b"/>
                <a:pathLst>
                  <a:path w="18" h="49">
                    <a:moveTo>
                      <a:pt x="0" y="15"/>
                    </a:moveTo>
                    <a:lnTo>
                      <a:pt x="18" y="0"/>
                    </a:lnTo>
                    <a:lnTo>
                      <a:pt x="18" y="33"/>
                    </a:lnTo>
                    <a:lnTo>
                      <a:pt x="18" y="49"/>
                    </a:lnTo>
                    <a:lnTo>
                      <a:pt x="0" y="15"/>
                    </a:lnTo>
                    <a:close/>
                  </a:path>
                </a:pathLst>
              </a:custGeom>
              <a:noFill/>
              <a:ln w="9525">
                <a:noFill/>
                <a:round/>
                <a:headEnd/>
                <a:tailEnd/>
              </a:ln>
            </p:spPr>
            <p:txBody>
              <a:bodyPr/>
              <a:lstStyle/>
              <a:p>
                <a:endParaRPr lang="en-US"/>
              </a:p>
            </p:txBody>
          </p:sp>
          <p:sp>
            <p:nvSpPr>
              <p:cNvPr id="332966" name="Freeform 166"/>
              <p:cNvSpPr>
                <a:spLocks/>
              </p:cNvSpPr>
              <p:nvPr/>
            </p:nvSpPr>
            <p:spPr bwMode="auto">
              <a:xfrm>
                <a:off x="5379" y="1748"/>
                <a:ext cx="8" cy="25"/>
              </a:xfrm>
              <a:custGeom>
                <a:avLst/>
                <a:gdLst/>
                <a:ahLst/>
                <a:cxnLst>
                  <a:cxn ang="0">
                    <a:pos x="0" y="15"/>
                  </a:cxn>
                  <a:cxn ang="0">
                    <a:pos x="18" y="0"/>
                  </a:cxn>
                  <a:cxn ang="0">
                    <a:pos x="18" y="33"/>
                  </a:cxn>
                  <a:cxn ang="0">
                    <a:pos x="18" y="49"/>
                  </a:cxn>
                  <a:cxn ang="0">
                    <a:pos x="0" y="15"/>
                  </a:cxn>
                </a:cxnLst>
                <a:rect l="0" t="0" r="r" b="b"/>
                <a:pathLst>
                  <a:path w="18" h="49">
                    <a:moveTo>
                      <a:pt x="0" y="15"/>
                    </a:moveTo>
                    <a:lnTo>
                      <a:pt x="18" y="0"/>
                    </a:lnTo>
                    <a:lnTo>
                      <a:pt x="18" y="33"/>
                    </a:lnTo>
                    <a:lnTo>
                      <a:pt x="18" y="49"/>
                    </a:lnTo>
                    <a:lnTo>
                      <a:pt x="0" y="15"/>
                    </a:lnTo>
                  </a:path>
                </a:pathLst>
              </a:custGeom>
              <a:noFill/>
              <a:ln w="23813">
                <a:solidFill>
                  <a:srgbClr val="000000"/>
                </a:solidFill>
                <a:prstDash val="solid"/>
                <a:round/>
                <a:headEnd/>
                <a:tailEnd/>
              </a:ln>
            </p:spPr>
            <p:txBody>
              <a:bodyPr/>
              <a:lstStyle/>
              <a:p>
                <a:endParaRPr lang="en-US"/>
              </a:p>
            </p:txBody>
          </p:sp>
          <p:sp>
            <p:nvSpPr>
              <p:cNvPr id="332967" name="Freeform 167"/>
              <p:cNvSpPr>
                <a:spLocks/>
              </p:cNvSpPr>
              <p:nvPr/>
            </p:nvSpPr>
            <p:spPr bwMode="auto">
              <a:xfrm>
                <a:off x="4317" y="1485"/>
                <a:ext cx="313" cy="593"/>
              </a:xfrm>
              <a:custGeom>
                <a:avLst/>
                <a:gdLst/>
                <a:ahLst/>
                <a:cxnLst>
                  <a:cxn ang="0">
                    <a:pos x="0" y="1151"/>
                  </a:cxn>
                  <a:cxn ang="0">
                    <a:pos x="18" y="1186"/>
                  </a:cxn>
                  <a:cxn ang="0">
                    <a:pos x="36" y="1133"/>
                  </a:cxn>
                  <a:cxn ang="0">
                    <a:pos x="122" y="1118"/>
                  </a:cxn>
                  <a:cxn ang="0">
                    <a:pos x="156" y="1133"/>
                  </a:cxn>
                  <a:cxn ang="0">
                    <a:pos x="260" y="1101"/>
                  </a:cxn>
                  <a:cxn ang="0">
                    <a:pos x="295" y="1133"/>
                  </a:cxn>
                  <a:cxn ang="0">
                    <a:pos x="313" y="1050"/>
                  </a:cxn>
                  <a:cxn ang="0">
                    <a:pos x="349" y="1034"/>
                  </a:cxn>
                  <a:cxn ang="0">
                    <a:pos x="418" y="1068"/>
                  </a:cxn>
                  <a:cxn ang="0">
                    <a:pos x="436" y="1034"/>
                  </a:cxn>
                  <a:cxn ang="0">
                    <a:pos x="505" y="914"/>
                  </a:cxn>
                  <a:cxn ang="0">
                    <a:pos x="523" y="864"/>
                  </a:cxn>
                  <a:cxn ang="0">
                    <a:pos x="558" y="864"/>
                  </a:cxn>
                  <a:cxn ang="0">
                    <a:pos x="626" y="813"/>
                  </a:cxn>
                  <a:cxn ang="0">
                    <a:pos x="608" y="762"/>
                  </a:cxn>
                  <a:cxn ang="0">
                    <a:pos x="608" y="744"/>
                  </a:cxn>
                  <a:cxn ang="0">
                    <a:pos x="540" y="16"/>
                  </a:cxn>
                  <a:cxn ang="0">
                    <a:pos x="540" y="0"/>
                  </a:cxn>
                  <a:cxn ang="0">
                    <a:pos x="156" y="51"/>
                  </a:cxn>
                  <a:cxn ang="0">
                    <a:pos x="88" y="103"/>
                  </a:cxn>
                  <a:cxn ang="0">
                    <a:pos x="36" y="67"/>
                  </a:cxn>
                  <a:cxn ang="0">
                    <a:pos x="70" y="660"/>
                  </a:cxn>
                  <a:cxn ang="0">
                    <a:pos x="70" y="779"/>
                  </a:cxn>
                  <a:cxn ang="0">
                    <a:pos x="88" y="864"/>
                  </a:cxn>
                  <a:cxn ang="0">
                    <a:pos x="54" y="1000"/>
                  </a:cxn>
                  <a:cxn ang="0">
                    <a:pos x="18" y="1050"/>
                  </a:cxn>
                  <a:cxn ang="0">
                    <a:pos x="0" y="1151"/>
                  </a:cxn>
                </a:cxnLst>
                <a:rect l="0" t="0" r="r" b="b"/>
                <a:pathLst>
                  <a:path w="626" h="1186">
                    <a:moveTo>
                      <a:pt x="0" y="1151"/>
                    </a:moveTo>
                    <a:lnTo>
                      <a:pt x="18" y="1186"/>
                    </a:lnTo>
                    <a:lnTo>
                      <a:pt x="36" y="1133"/>
                    </a:lnTo>
                    <a:lnTo>
                      <a:pt x="122" y="1118"/>
                    </a:lnTo>
                    <a:lnTo>
                      <a:pt x="156" y="1133"/>
                    </a:lnTo>
                    <a:lnTo>
                      <a:pt x="260" y="1101"/>
                    </a:lnTo>
                    <a:lnTo>
                      <a:pt x="295" y="1133"/>
                    </a:lnTo>
                    <a:lnTo>
                      <a:pt x="313" y="1050"/>
                    </a:lnTo>
                    <a:lnTo>
                      <a:pt x="349" y="1034"/>
                    </a:lnTo>
                    <a:lnTo>
                      <a:pt x="418" y="1068"/>
                    </a:lnTo>
                    <a:lnTo>
                      <a:pt x="436" y="1034"/>
                    </a:lnTo>
                    <a:lnTo>
                      <a:pt x="505" y="914"/>
                    </a:lnTo>
                    <a:lnTo>
                      <a:pt x="523" y="864"/>
                    </a:lnTo>
                    <a:lnTo>
                      <a:pt x="558" y="864"/>
                    </a:lnTo>
                    <a:lnTo>
                      <a:pt x="626" y="813"/>
                    </a:lnTo>
                    <a:lnTo>
                      <a:pt x="608" y="762"/>
                    </a:lnTo>
                    <a:lnTo>
                      <a:pt x="608" y="744"/>
                    </a:lnTo>
                    <a:lnTo>
                      <a:pt x="540" y="16"/>
                    </a:lnTo>
                    <a:lnTo>
                      <a:pt x="540" y="0"/>
                    </a:lnTo>
                    <a:lnTo>
                      <a:pt x="156" y="51"/>
                    </a:lnTo>
                    <a:lnTo>
                      <a:pt x="88" y="103"/>
                    </a:lnTo>
                    <a:lnTo>
                      <a:pt x="36" y="67"/>
                    </a:lnTo>
                    <a:lnTo>
                      <a:pt x="70" y="660"/>
                    </a:lnTo>
                    <a:lnTo>
                      <a:pt x="70" y="779"/>
                    </a:lnTo>
                    <a:lnTo>
                      <a:pt x="88" y="864"/>
                    </a:lnTo>
                    <a:lnTo>
                      <a:pt x="54" y="1000"/>
                    </a:lnTo>
                    <a:lnTo>
                      <a:pt x="18" y="1050"/>
                    </a:lnTo>
                    <a:lnTo>
                      <a:pt x="0" y="1151"/>
                    </a:lnTo>
                    <a:close/>
                  </a:path>
                </a:pathLst>
              </a:custGeom>
              <a:noFill/>
              <a:ln w="9525">
                <a:noFill/>
                <a:round/>
                <a:headEnd/>
                <a:tailEnd/>
              </a:ln>
            </p:spPr>
            <p:txBody>
              <a:bodyPr/>
              <a:lstStyle/>
              <a:p>
                <a:endParaRPr lang="en-US"/>
              </a:p>
            </p:txBody>
          </p:sp>
          <p:sp>
            <p:nvSpPr>
              <p:cNvPr id="332968" name="Freeform 168"/>
              <p:cNvSpPr>
                <a:spLocks/>
              </p:cNvSpPr>
              <p:nvPr/>
            </p:nvSpPr>
            <p:spPr bwMode="auto">
              <a:xfrm>
                <a:off x="4317" y="1485"/>
                <a:ext cx="313" cy="593"/>
              </a:xfrm>
              <a:custGeom>
                <a:avLst/>
                <a:gdLst/>
                <a:ahLst/>
                <a:cxnLst>
                  <a:cxn ang="0">
                    <a:pos x="0" y="1151"/>
                  </a:cxn>
                  <a:cxn ang="0">
                    <a:pos x="18" y="1186"/>
                  </a:cxn>
                  <a:cxn ang="0">
                    <a:pos x="36" y="1133"/>
                  </a:cxn>
                  <a:cxn ang="0">
                    <a:pos x="122" y="1118"/>
                  </a:cxn>
                  <a:cxn ang="0">
                    <a:pos x="156" y="1133"/>
                  </a:cxn>
                  <a:cxn ang="0">
                    <a:pos x="260" y="1101"/>
                  </a:cxn>
                  <a:cxn ang="0">
                    <a:pos x="295" y="1133"/>
                  </a:cxn>
                  <a:cxn ang="0">
                    <a:pos x="313" y="1050"/>
                  </a:cxn>
                  <a:cxn ang="0">
                    <a:pos x="349" y="1034"/>
                  </a:cxn>
                  <a:cxn ang="0">
                    <a:pos x="418" y="1068"/>
                  </a:cxn>
                  <a:cxn ang="0">
                    <a:pos x="436" y="1034"/>
                  </a:cxn>
                  <a:cxn ang="0">
                    <a:pos x="505" y="914"/>
                  </a:cxn>
                  <a:cxn ang="0">
                    <a:pos x="523" y="864"/>
                  </a:cxn>
                  <a:cxn ang="0">
                    <a:pos x="558" y="864"/>
                  </a:cxn>
                  <a:cxn ang="0">
                    <a:pos x="626" y="813"/>
                  </a:cxn>
                  <a:cxn ang="0">
                    <a:pos x="608" y="762"/>
                  </a:cxn>
                  <a:cxn ang="0">
                    <a:pos x="608" y="744"/>
                  </a:cxn>
                  <a:cxn ang="0">
                    <a:pos x="540" y="16"/>
                  </a:cxn>
                  <a:cxn ang="0">
                    <a:pos x="540" y="0"/>
                  </a:cxn>
                  <a:cxn ang="0">
                    <a:pos x="156" y="51"/>
                  </a:cxn>
                  <a:cxn ang="0">
                    <a:pos x="88" y="103"/>
                  </a:cxn>
                  <a:cxn ang="0">
                    <a:pos x="36" y="67"/>
                  </a:cxn>
                  <a:cxn ang="0">
                    <a:pos x="70" y="660"/>
                  </a:cxn>
                  <a:cxn ang="0">
                    <a:pos x="70" y="779"/>
                  </a:cxn>
                  <a:cxn ang="0">
                    <a:pos x="88" y="864"/>
                  </a:cxn>
                  <a:cxn ang="0">
                    <a:pos x="54" y="1000"/>
                  </a:cxn>
                  <a:cxn ang="0">
                    <a:pos x="18" y="1050"/>
                  </a:cxn>
                  <a:cxn ang="0">
                    <a:pos x="0" y="1151"/>
                  </a:cxn>
                </a:cxnLst>
                <a:rect l="0" t="0" r="r" b="b"/>
                <a:pathLst>
                  <a:path w="626" h="1186">
                    <a:moveTo>
                      <a:pt x="0" y="1151"/>
                    </a:moveTo>
                    <a:lnTo>
                      <a:pt x="18" y="1186"/>
                    </a:lnTo>
                    <a:lnTo>
                      <a:pt x="36" y="1133"/>
                    </a:lnTo>
                    <a:lnTo>
                      <a:pt x="122" y="1118"/>
                    </a:lnTo>
                    <a:lnTo>
                      <a:pt x="156" y="1133"/>
                    </a:lnTo>
                    <a:lnTo>
                      <a:pt x="260" y="1101"/>
                    </a:lnTo>
                    <a:lnTo>
                      <a:pt x="295" y="1133"/>
                    </a:lnTo>
                    <a:lnTo>
                      <a:pt x="313" y="1050"/>
                    </a:lnTo>
                    <a:lnTo>
                      <a:pt x="349" y="1034"/>
                    </a:lnTo>
                    <a:lnTo>
                      <a:pt x="418" y="1068"/>
                    </a:lnTo>
                    <a:lnTo>
                      <a:pt x="436" y="1034"/>
                    </a:lnTo>
                    <a:lnTo>
                      <a:pt x="505" y="914"/>
                    </a:lnTo>
                    <a:lnTo>
                      <a:pt x="523" y="864"/>
                    </a:lnTo>
                    <a:lnTo>
                      <a:pt x="558" y="864"/>
                    </a:lnTo>
                    <a:lnTo>
                      <a:pt x="626" y="813"/>
                    </a:lnTo>
                    <a:lnTo>
                      <a:pt x="608" y="762"/>
                    </a:lnTo>
                    <a:lnTo>
                      <a:pt x="608" y="744"/>
                    </a:lnTo>
                    <a:lnTo>
                      <a:pt x="540" y="16"/>
                    </a:lnTo>
                    <a:lnTo>
                      <a:pt x="540" y="0"/>
                    </a:lnTo>
                    <a:lnTo>
                      <a:pt x="156" y="51"/>
                    </a:lnTo>
                    <a:lnTo>
                      <a:pt x="88" y="103"/>
                    </a:lnTo>
                    <a:lnTo>
                      <a:pt x="36" y="67"/>
                    </a:lnTo>
                    <a:lnTo>
                      <a:pt x="70" y="660"/>
                    </a:lnTo>
                    <a:lnTo>
                      <a:pt x="70" y="779"/>
                    </a:lnTo>
                    <a:lnTo>
                      <a:pt x="88" y="864"/>
                    </a:lnTo>
                    <a:lnTo>
                      <a:pt x="54" y="1000"/>
                    </a:lnTo>
                    <a:lnTo>
                      <a:pt x="18" y="1050"/>
                    </a:lnTo>
                    <a:lnTo>
                      <a:pt x="0" y="1151"/>
                    </a:lnTo>
                  </a:path>
                </a:pathLst>
              </a:custGeom>
              <a:noFill/>
              <a:ln w="23813">
                <a:solidFill>
                  <a:srgbClr val="000000"/>
                </a:solidFill>
                <a:prstDash val="solid"/>
                <a:round/>
                <a:headEnd/>
                <a:tailEnd/>
              </a:ln>
            </p:spPr>
            <p:txBody>
              <a:bodyPr/>
              <a:lstStyle/>
              <a:p>
                <a:endParaRPr lang="en-US"/>
              </a:p>
            </p:txBody>
          </p:sp>
          <p:sp>
            <p:nvSpPr>
              <p:cNvPr id="332969" name="Freeform 169"/>
              <p:cNvSpPr>
                <a:spLocks/>
              </p:cNvSpPr>
              <p:nvPr/>
            </p:nvSpPr>
            <p:spPr bwMode="auto">
              <a:xfrm>
                <a:off x="2914" y="1773"/>
                <a:ext cx="749" cy="440"/>
              </a:xfrm>
              <a:custGeom>
                <a:avLst/>
                <a:gdLst/>
                <a:ahLst/>
                <a:cxnLst>
                  <a:cxn ang="0">
                    <a:pos x="0" y="830"/>
                  </a:cxn>
                  <a:cxn ang="0">
                    <a:pos x="53" y="0"/>
                  </a:cxn>
                  <a:cxn ang="0">
                    <a:pos x="628" y="33"/>
                  </a:cxn>
                  <a:cxn ang="0">
                    <a:pos x="1358" y="51"/>
                  </a:cxn>
                  <a:cxn ang="0">
                    <a:pos x="1392" y="85"/>
                  </a:cxn>
                  <a:cxn ang="0">
                    <a:pos x="1428" y="69"/>
                  </a:cxn>
                  <a:cxn ang="0">
                    <a:pos x="1446" y="102"/>
                  </a:cxn>
                  <a:cxn ang="0">
                    <a:pos x="1446" y="120"/>
                  </a:cxn>
                  <a:cxn ang="0">
                    <a:pos x="1428" y="120"/>
                  </a:cxn>
                  <a:cxn ang="0">
                    <a:pos x="1392" y="169"/>
                  </a:cxn>
                  <a:cxn ang="0">
                    <a:pos x="1462" y="271"/>
                  </a:cxn>
                  <a:cxn ang="0">
                    <a:pos x="1498" y="289"/>
                  </a:cxn>
                  <a:cxn ang="0">
                    <a:pos x="1498" y="882"/>
                  </a:cxn>
                  <a:cxn ang="0">
                    <a:pos x="871" y="882"/>
                  </a:cxn>
                  <a:cxn ang="0">
                    <a:pos x="0" y="830"/>
                  </a:cxn>
                </a:cxnLst>
                <a:rect l="0" t="0" r="r" b="b"/>
                <a:pathLst>
                  <a:path w="1498" h="882">
                    <a:moveTo>
                      <a:pt x="0" y="830"/>
                    </a:moveTo>
                    <a:lnTo>
                      <a:pt x="53" y="0"/>
                    </a:lnTo>
                    <a:lnTo>
                      <a:pt x="628" y="33"/>
                    </a:lnTo>
                    <a:lnTo>
                      <a:pt x="1358" y="51"/>
                    </a:lnTo>
                    <a:lnTo>
                      <a:pt x="1392" y="85"/>
                    </a:lnTo>
                    <a:lnTo>
                      <a:pt x="1428" y="69"/>
                    </a:lnTo>
                    <a:lnTo>
                      <a:pt x="1446" y="102"/>
                    </a:lnTo>
                    <a:lnTo>
                      <a:pt x="1446" y="120"/>
                    </a:lnTo>
                    <a:lnTo>
                      <a:pt x="1428" y="120"/>
                    </a:lnTo>
                    <a:lnTo>
                      <a:pt x="1392" y="169"/>
                    </a:lnTo>
                    <a:lnTo>
                      <a:pt x="1462" y="271"/>
                    </a:lnTo>
                    <a:lnTo>
                      <a:pt x="1498" y="289"/>
                    </a:lnTo>
                    <a:lnTo>
                      <a:pt x="1498" y="882"/>
                    </a:lnTo>
                    <a:lnTo>
                      <a:pt x="871" y="882"/>
                    </a:lnTo>
                    <a:lnTo>
                      <a:pt x="0" y="830"/>
                    </a:lnTo>
                    <a:close/>
                  </a:path>
                </a:pathLst>
              </a:custGeom>
              <a:noFill/>
              <a:ln w="9525">
                <a:noFill/>
                <a:round/>
                <a:headEnd/>
                <a:tailEnd/>
              </a:ln>
            </p:spPr>
            <p:txBody>
              <a:bodyPr/>
              <a:lstStyle/>
              <a:p>
                <a:endParaRPr lang="en-US"/>
              </a:p>
            </p:txBody>
          </p:sp>
          <p:sp>
            <p:nvSpPr>
              <p:cNvPr id="332970" name="Freeform 170"/>
              <p:cNvSpPr>
                <a:spLocks/>
              </p:cNvSpPr>
              <p:nvPr/>
            </p:nvSpPr>
            <p:spPr bwMode="auto">
              <a:xfrm>
                <a:off x="2914" y="1773"/>
                <a:ext cx="749" cy="440"/>
              </a:xfrm>
              <a:custGeom>
                <a:avLst/>
                <a:gdLst/>
                <a:ahLst/>
                <a:cxnLst>
                  <a:cxn ang="0">
                    <a:pos x="0" y="830"/>
                  </a:cxn>
                  <a:cxn ang="0">
                    <a:pos x="53" y="0"/>
                  </a:cxn>
                  <a:cxn ang="0">
                    <a:pos x="628" y="33"/>
                  </a:cxn>
                  <a:cxn ang="0">
                    <a:pos x="1358" y="51"/>
                  </a:cxn>
                  <a:cxn ang="0">
                    <a:pos x="1392" y="85"/>
                  </a:cxn>
                  <a:cxn ang="0">
                    <a:pos x="1428" y="69"/>
                  </a:cxn>
                  <a:cxn ang="0">
                    <a:pos x="1446" y="102"/>
                  </a:cxn>
                  <a:cxn ang="0">
                    <a:pos x="1446" y="120"/>
                  </a:cxn>
                  <a:cxn ang="0">
                    <a:pos x="1428" y="120"/>
                  </a:cxn>
                  <a:cxn ang="0">
                    <a:pos x="1392" y="169"/>
                  </a:cxn>
                  <a:cxn ang="0">
                    <a:pos x="1462" y="271"/>
                  </a:cxn>
                  <a:cxn ang="0">
                    <a:pos x="1498" y="289"/>
                  </a:cxn>
                  <a:cxn ang="0">
                    <a:pos x="1498" y="882"/>
                  </a:cxn>
                  <a:cxn ang="0">
                    <a:pos x="871" y="882"/>
                  </a:cxn>
                  <a:cxn ang="0">
                    <a:pos x="0" y="830"/>
                  </a:cxn>
                </a:cxnLst>
                <a:rect l="0" t="0" r="r" b="b"/>
                <a:pathLst>
                  <a:path w="1498" h="882">
                    <a:moveTo>
                      <a:pt x="0" y="830"/>
                    </a:moveTo>
                    <a:lnTo>
                      <a:pt x="53" y="0"/>
                    </a:lnTo>
                    <a:lnTo>
                      <a:pt x="628" y="33"/>
                    </a:lnTo>
                    <a:lnTo>
                      <a:pt x="1358" y="51"/>
                    </a:lnTo>
                    <a:lnTo>
                      <a:pt x="1392" y="85"/>
                    </a:lnTo>
                    <a:lnTo>
                      <a:pt x="1428" y="69"/>
                    </a:lnTo>
                    <a:lnTo>
                      <a:pt x="1446" y="102"/>
                    </a:lnTo>
                    <a:lnTo>
                      <a:pt x="1446" y="120"/>
                    </a:lnTo>
                    <a:lnTo>
                      <a:pt x="1428" y="120"/>
                    </a:lnTo>
                    <a:lnTo>
                      <a:pt x="1392" y="169"/>
                    </a:lnTo>
                    <a:lnTo>
                      <a:pt x="1462" y="271"/>
                    </a:lnTo>
                    <a:lnTo>
                      <a:pt x="1498" y="289"/>
                    </a:lnTo>
                    <a:lnTo>
                      <a:pt x="1498" y="882"/>
                    </a:lnTo>
                    <a:lnTo>
                      <a:pt x="871" y="882"/>
                    </a:lnTo>
                    <a:lnTo>
                      <a:pt x="0" y="830"/>
                    </a:lnTo>
                  </a:path>
                </a:pathLst>
              </a:custGeom>
              <a:noFill/>
              <a:ln w="23813">
                <a:solidFill>
                  <a:srgbClr val="000000"/>
                </a:solidFill>
                <a:prstDash val="solid"/>
                <a:round/>
                <a:headEnd/>
                <a:tailEnd/>
              </a:ln>
            </p:spPr>
            <p:txBody>
              <a:bodyPr/>
              <a:lstStyle/>
              <a:p>
                <a:endParaRPr lang="en-US"/>
              </a:p>
            </p:txBody>
          </p:sp>
          <p:sp>
            <p:nvSpPr>
              <p:cNvPr id="332971" name="Freeform 171"/>
              <p:cNvSpPr>
                <a:spLocks/>
              </p:cNvSpPr>
              <p:nvPr/>
            </p:nvSpPr>
            <p:spPr bwMode="auto">
              <a:xfrm>
                <a:off x="4195" y="1857"/>
                <a:ext cx="740" cy="407"/>
              </a:xfrm>
              <a:custGeom>
                <a:avLst/>
                <a:gdLst/>
                <a:ahLst/>
                <a:cxnLst>
                  <a:cxn ang="0">
                    <a:pos x="0" y="813"/>
                  </a:cxn>
                  <a:cxn ang="0">
                    <a:pos x="18" y="762"/>
                  </a:cxn>
                  <a:cxn ang="0">
                    <a:pos x="52" y="762"/>
                  </a:cxn>
                  <a:cxn ang="0">
                    <a:pos x="70" y="678"/>
                  </a:cxn>
                  <a:cxn ang="0">
                    <a:pos x="35" y="678"/>
                  </a:cxn>
                  <a:cxn ang="0">
                    <a:pos x="35" y="644"/>
                  </a:cxn>
                  <a:cxn ang="0">
                    <a:pos x="88" y="593"/>
                  </a:cxn>
                  <a:cxn ang="0">
                    <a:pos x="173" y="626"/>
                  </a:cxn>
                  <a:cxn ang="0">
                    <a:pos x="191" y="543"/>
                  </a:cxn>
                  <a:cxn ang="0">
                    <a:pos x="262" y="508"/>
                  </a:cxn>
                  <a:cxn ang="0">
                    <a:pos x="244" y="493"/>
                  </a:cxn>
                  <a:cxn ang="0">
                    <a:pos x="262" y="442"/>
                  </a:cxn>
                  <a:cxn ang="0">
                    <a:pos x="280" y="389"/>
                  </a:cxn>
                  <a:cxn ang="0">
                    <a:pos x="366" y="374"/>
                  </a:cxn>
                  <a:cxn ang="0">
                    <a:pos x="400" y="389"/>
                  </a:cxn>
                  <a:cxn ang="0">
                    <a:pos x="504" y="357"/>
                  </a:cxn>
                  <a:cxn ang="0">
                    <a:pos x="539" y="389"/>
                  </a:cxn>
                  <a:cxn ang="0">
                    <a:pos x="557" y="306"/>
                  </a:cxn>
                  <a:cxn ang="0">
                    <a:pos x="593" y="290"/>
                  </a:cxn>
                  <a:cxn ang="0">
                    <a:pos x="662" y="324"/>
                  </a:cxn>
                  <a:cxn ang="0">
                    <a:pos x="680" y="290"/>
                  </a:cxn>
                  <a:cxn ang="0">
                    <a:pos x="749" y="170"/>
                  </a:cxn>
                  <a:cxn ang="0">
                    <a:pos x="767" y="120"/>
                  </a:cxn>
                  <a:cxn ang="0">
                    <a:pos x="802" y="120"/>
                  </a:cxn>
                  <a:cxn ang="0">
                    <a:pos x="870" y="69"/>
                  </a:cxn>
                  <a:cxn ang="0">
                    <a:pos x="852" y="18"/>
                  </a:cxn>
                  <a:cxn ang="0">
                    <a:pos x="852" y="0"/>
                  </a:cxn>
                  <a:cxn ang="0">
                    <a:pos x="923" y="0"/>
                  </a:cxn>
                  <a:cxn ang="0">
                    <a:pos x="959" y="18"/>
                  </a:cxn>
                  <a:cxn ang="0">
                    <a:pos x="993" y="52"/>
                  </a:cxn>
                  <a:cxn ang="0">
                    <a:pos x="1045" y="69"/>
                  </a:cxn>
                  <a:cxn ang="0">
                    <a:pos x="1097" y="87"/>
                  </a:cxn>
                  <a:cxn ang="0">
                    <a:pos x="1184" y="87"/>
                  </a:cxn>
                  <a:cxn ang="0">
                    <a:pos x="1219" y="52"/>
                  </a:cxn>
                  <a:cxn ang="0">
                    <a:pos x="1325" y="120"/>
                  </a:cxn>
                  <a:cxn ang="0">
                    <a:pos x="1359" y="256"/>
                  </a:cxn>
                  <a:cxn ang="0">
                    <a:pos x="1393" y="306"/>
                  </a:cxn>
                  <a:cxn ang="0">
                    <a:pos x="1481" y="357"/>
                  </a:cxn>
                  <a:cxn ang="0">
                    <a:pos x="1427" y="442"/>
                  </a:cxn>
                  <a:cxn ang="0">
                    <a:pos x="1375" y="475"/>
                  </a:cxn>
                  <a:cxn ang="0">
                    <a:pos x="1325" y="543"/>
                  </a:cxn>
                  <a:cxn ang="0">
                    <a:pos x="1325" y="562"/>
                  </a:cxn>
                  <a:cxn ang="0">
                    <a:pos x="1166" y="661"/>
                  </a:cxn>
                  <a:cxn ang="0">
                    <a:pos x="366" y="746"/>
                  </a:cxn>
                  <a:cxn ang="0">
                    <a:pos x="280" y="746"/>
                  </a:cxn>
                  <a:cxn ang="0">
                    <a:pos x="280" y="797"/>
                  </a:cxn>
                  <a:cxn ang="0">
                    <a:pos x="0" y="813"/>
                  </a:cxn>
                </a:cxnLst>
                <a:rect l="0" t="0" r="r" b="b"/>
                <a:pathLst>
                  <a:path w="1481" h="813">
                    <a:moveTo>
                      <a:pt x="0" y="813"/>
                    </a:moveTo>
                    <a:lnTo>
                      <a:pt x="18" y="762"/>
                    </a:lnTo>
                    <a:lnTo>
                      <a:pt x="52" y="762"/>
                    </a:lnTo>
                    <a:lnTo>
                      <a:pt x="70" y="678"/>
                    </a:lnTo>
                    <a:lnTo>
                      <a:pt x="35" y="678"/>
                    </a:lnTo>
                    <a:lnTo>
                      <a:pt x="35" y="644"/>
                    </a:lnTo>
                    <a:lnTo>
                      <a:pt x="88" y="593"/>
                    </a:lnTo>
                    <a:lnTo>
                      <a:pt x="173" y="626"/>
                    </a:lnTo>
                    <a:lnTo>
                      <a:pt x="191" y="543"/>
                    </a:lnTo>
                    <a:lnTo>
                      <a:pt x="262" y="508"/>
                    </a:lnTo>
                    <a:lnTo>
                      <a:pt x="244" y="493"/>
                    </a:lnTo>
                    <a:lnTo>
                      <a:pt x="262" y="442"/>
                    </a:lnTo>
                    <a:lnTo>
                      <a:pt x="280" y="389"/>
                    </a:lnTo>
                    <a:lnTo>
                      <a:pt x="366" y="374"/>
                    </a:lnTo>
                    <a:lnTo>
                      <a:pt x="400" y="389"/>
                    </a:lnTo>
                    <a:lnTo>
                      <a:pt x="504" y="357"/>
                    </a:lnTo>
                    <a:lnTo>
                      <a:pt x="539" y="389"/>
                    </a:lnTo>
                    <a:lnTo>
                      <a:pt x="557" y="306"/>
                    </a:lnTo>
                    <a:lnTo>
                      <a:pt x="593" y="290"/>
                    </a:lnTo>
                    <a:lnTo>
                      <a:pt x="662" y="324"/>
                    </a:lnTo>
                    <a:lnTo>
                      <a:pt x="680" y="290"/>
                    </a:lnTo>
                    <a:lnTo>
                      <a:pt x="749" y="170"/>
                    </a:lnTo>
                    <a:lnTo>
                      <a:pt x="767" y="120"/>
                    </a:lnTo>
                    <a:lnTo>
                      <a:pt x="802" y="120"/>
                    </a:lnTo>
                    <a:lnTo>
                      <a:pt x="870" y="69"/>
                    </a:lnTo>
                    <a:lnTo>
                      <a:pt x="852" y="18"/>
                    </a:lnTo>
                    <a:lnTo>
                      <a:pt x="852" y="0"/>
                    </a:lnTo>
                    <a:lnTo>
                      <a:pt x="923" y="0"/>
                    </a:lnTo>
                    <a:lnTo>
                      <a:pt x="959" y="18"/>
                    </a:lnTo>
                    <a:lnTo>
                      <a:pt x="993" y="52"/>
                    </a:lnTo>
                    <a:lnTo>
                      <a:pt x="1045" y="69"/>
                    </a:lnTo>
                    <a:lnTo>
                      <a:pt x="1097" y="87"/>
                    </a:lnTo>
                    <a:lnTo>
                      <a:pt x="1184" y="87"/>
                    </a:lnTo>
                    <a:lnTo>
                      <a:pt x="1219" y="52"/>
                    </a:lnTo>
                    <a:lnTo>
                      <a:pt x="1325" y="120"/>
                    </a:lnTo>
                    <a:lnTo>
                      <a:pt x="1359" y="256"/>
                    </a:lnTo>
                    <a:lnTo>
                      <a:pt x="1393" y="306"/>
                    </a:lnTo>
                    <a:lnTo>
                      <a:pt x="1481" y="357"/>
                    </a:lnTo>
                    <a:lnTo>
                      <a:pt x="1427" y="442"/>
                    </a:lnTo>
                    <a:lnTo>
                      <a:pt x="1375" y="475"/>
                    </a:lnTo>
                    <a:lnTo>
                      <a:pt x="1325" y="543"/>
                    </a:lnTo>
                    <a:lnTo>
                      <a:pt x="1325" y="562"/>
                    </a:lnTo>
                    <a:lnTo>
                      <a:pt x="1166" y="661"/>
                    </a:lnTo>
                    <a:lnTo>
                      <a:pt x="366" y="746"/>
                    </a:lnTo>
                    <a:lnTo>
                      <a:pt x="280" y="746"/>
                    </a:lnTo>
                    <a:lnTo>
                      <a:pt x="280" y="797"/>
                    </a:lnTo>
                    <a:lnTo>
                      <a:pt x="0" y="813"/>
                    </a:lnTo>
                    <a:close/>
                  </a:path>
                </a:pathLst>
              </a:custGeom>
              <a:noFill/>
              <a:ln w="9525">
                <a:noFill/>
                <a:round/>
                <a:headEnd/>
                <a:tailEnd/>
              </a:ln>
            </p:spPr>
            <p:txBody>
              <a:bodyPr/>
              <a:lstStyle/>
              <a:p>
                <a:endParaRPr lang="en-US"/>
              </a:p>
            </p:txBody>
          </p:sp>
          <p:sp>
            <p:nvSpPr>
              <p:cNvPr id="332972" name="Freeform 172"/>
              <p:cNvSpPr>
                <a:spLocks/>
              </p:cNvSpPr>
              <p:nvPr/>
            </p:nvSpPr>
            <p:spPr bwMode="auto">
              <a:xfrm>
                <a:off x="4195" y="1857"/>
                <a:ext cx="740" cy="407"/>
              </a:xfrm>
              <a:custGeom>
                <a:avLst/>
                <a:gdLst/>
                <a:ahLst/>
                <a:cxnLst>
                  <a:cxn ang="0">
                    <a:pos x="0" y="813"/>
                  </a:cxn>
                  <a:cxn ang="0">
                    <a:pos x="18" y="762"/>
                  </a:cxn>
                  <a:cxn ang="0">
                    <a:pos x="52" y="762"/>
                  </a:cxn>
                  <a:cxn ang="0">
                    <a:pos x="70" y="678"/>
                  </a:cxn>
                  <a:cxn ang="0">
                    <a:pos x="35" y="678"/>
                  </a:cxn>
                  <a:cxn ang="0">
                    <a:pos x="35" y="644"/>
                  </a:cxn>
                  <a:cxn ang="0">
                    <a:pos x="88" y="593"/>
                  </a:cxn>
                  <a:cxn ang="0">
                    <a:pos x="173" y="626"/>
                  </a:cxn>
                  <a:cxn ang="0">
                    <a:pos x="191" y="543"/>
                  </a:cxn>
                  <a:cxn ang="0">
                    <a:pos x="262" y="508"/>
                  </a:cxn>
                  <a:cxn ang="0">
                    <a:pos x="244" y="493"/>
                  </a:cxn>
                  <a:cxn ang="0">
                    <a:pos x="262" y="442"/>
                  </a:cxn>
                  <a:cxn ang="0">
                    <a:pos x="280" y="389"/>
                  </a:cxn>
                  <a:cxn ang="0">
                    <a:pos x="366" y="374"/>
                  </a:cxn>
                  <a:cxn ang="0">
                    <a:pos x="400" y="389"/>
                  </a:cxn>
                  <a:cxn ang="0">
                    <a:pos x="504" y="357"/>
                  </a:cxn>
                  <a:cxn ang="0">
                    <a:pos x="539" y="389"/>
                  </a:cxn>
                  <a:cxn ang="0">
                    <a:pos x="557" y="306"/>
                  </a:cxn>
                  <a:cxn ang="0">
                    <a:pos x="593" y="290"/>
                  </a:cxn>
                  <a:cxn ang="0">
                    <a:pos x="662" y="324"/>
                  </a:cxn>
                  <a:cxn ang="0">
                    <a:pos x="680" y="290"/>
                  </a:cxn>
                  <a:cxn ang="0">
                    <a:pos x="749" y="170"/>
                  </a:cxn>
                  <a:cxn ang="0">
                    <a:pos x="767" y="120"/>
                  </a:cxn>
                  <a:cxn ang="0">
                    <a:pos x="802" y="120"/>
                  </a:cxn>
                  <a:cxn ang="0">
                    <a:pos x="870" y="69"/>
                  </a:cxn>
                  <a:cxn ang="0">
                    <a:pos x="852" y="18"/>
                  </a:cxn>
                  <a:cxn ang="0">
                    <a:pos x="852" y="0"/>
                  </a:cxn>
                  <a:cxn ang="0">
                    <a:pos x="923" y="0"/>
                  </a:cxn>
                  <a:cxn ang="0">
                    <a:pos x="959" y="18"/>
                  </a:cxn>
                  <a:cxn ang="0">
                    <a:pos x="993" y="52"/>
                  </a:cxn>
                  <a:cxn ang="0">
                    <a:pos x="1045" y="69"/>
                  </a:cxn>
                  <a:cxn ang="0">
                    <a:pos x="1097" y="87"/>
                  </a:cxn>
                  <a:cxn ang="0">
                    <a:pos x="1184" y="87"/>
                  </a:cxn>
                  <a:cxn ang="0">
                    <a:pos x="1219" y="52"/>
                  </a:cxn>
                  <a:cxn ang="0">
                    <a:pos x="1325" y="120"/>
                  </a:cxn>
                  <a:cxn ang="0">
                    <a:pos x="1359" y="256"/>
                  </a:cxn>
                  <a:cxn ang="0">
                    <a:pos x="1393" y="306"/>
                  </a:cxn>
                  <a:cxn ang="0">
                    <a:pos x="1481" y="357"/>
                  </a:cxn>
                  <a:cxn ang="0">
                    <a:pos x="1427" y="442"/>
                  </a:cxn>
                  <a:cxn ang="0">
                    <a:pos x="1375" y="475"/>
                  </a:cxn>
                  <a:cxn ang="0">
                    <a:pos x="1325" y="543"/>
                  </a:cxn>
                  <a:cxn ang="0">
                    <a:pos x="1325" y="562"/>
                  </a:cxn>
                  <a:cxn ang="0">
                    <a:pos x="1166" y="661"/>
                  </a:cxn>
                  <a:cxn ang="0">
                    <a:pos x="366" y="746"/>
                  </a:cxn>
                  <a:cxn ang="0">
                    <a:pos x="280" y="746"/>
                  </a:cxn>
                  <a:cxn ang="0">
                    <a:pos x="280" y="797"/>
                  </a:cxn>
                  <a:cxn ang="0">
                    <a:pos x="0" y="813"/>
                  </a:cxn>
                </a:cxnLst>
                <a:rect l="0" t="0" r="r" b="b"/>
                <a:pathLst>
                  <a:path w="1481" h="813">
                    <a:moveTo>
                      <a:pt x="0" y="813"/>
                    </a:moveTo>
                    <a:lnTo>
                      <a:pt x="18" y="762"/>
                    </a:lnTo>
                    <a:lnTo>
                      <a:pt x="52" y="762"/>
                    </a:lnTo>
                    <a:lnTo>
                      <a:pt x="70" y="678"/>
                    </a:lnTo>
                    <a:lnTo>
                      <a:pt x="35" y="678"/>
                    </a:lnTo>
                    <a:lnTo>
                      <a:pt x="35" y="644"/>
                    </a:lnTo>
                    <a:lnTo>
                      <a:pt x="88" y="593"/>
                    </a:lnTo>
                    <a:lnTo>
                      <a:pt x="173" y="626"/>
                    </a:lnTo>
                    <a:lnTo>
                      <a:pt x="191" y="543"/>
                    </a:lnTo>
                    <a:lnTo>
                      <a:pt x="262" y="508"/>
                    </a:lnTo>
                    <a:lnTo>
                      <a:pt x="244" y="493"/>
                    </a:lnTo>
                    <a:lnTo>
                      <a:pt x="262" y="442"/>
                    </a:lnTo>
                    <a:lnTo>
                      <a:pt x="280" y="389"/>
                    </a:lnTo>
                    <a:lnTo>
                      <a:pt x="366" y="374"/>
                    </a:lnTo>
                    <a:lnTo>
                      <a:pt x="400" y="389"/>
                    </a:lnTo>
                    <a:lnTo>
                      <a:pt x="504" y="357"/>
                    </a:lnTo>
                    <a:lnTo>
                      <a:pt x="539" y="389"/>
                    </a:lnTo>
                    <a:lnTo>
                      <a:pt x="557" y="306"/>
                    </a:lnTo>
                    <a:lnTo>
                      <a:pt x="593" y="290"/>
                    </a:lnTo>
                    <a:lnTo>
                      <a:pt x="662" y="324"/>
                    </a:lnTo>
                    <a:lnTo>
                      <a:pt x="680" y="290"/>
                    </a:lnTo>
                    <a:lnTo>
                      <a:pt x="749" y="170"/>
                    </a:lnTo>
                    <a:lnTo>
                      <a:pt x="767" y="120"/>
                    </a:lnTo>
                    <a:lnTo>
                      <a:pt x="802" y="120"/>
                    </a:lnTo>
                    <a:lnTo>
                      <a:pt x="870" y="69"/>
                    </a:lnTo>
                    <a:lnTo>
                      <a:pt x="852" y="18"/>
                    </a:lnTo>
                    <a:lnTo>
                      <a:pt x="852" y="0"/>
                    </a:lnTo>
                    <a:lnTo>
                      <a:pt x="923" y="0"/>
                    </a:lnTo>
                    <a:lnTo>
                      <a:pt x="959" y="18"/>
                    </a:lnTo>
                    <a:lnTo>
                      <a:pt x="993" y="52"/>
                    </a:lnTo>
                    <a:lnTo>
                      <a:pt x="1045" y="69"/>
                    </a:lnTo>
                    <a:lnTo>
                      <a:pt x="1097" y="87"/>
                    </a:lnTo>
                    <a:lnTo>
                      <a:pt x="1184" y="87"/>
                    </a:lnTo>
                    <a:lnTo>
                      <a:pt x="1219" y="52"/>
                    </a:lnTo>
                    <a:lnTo>
                      <a:pt x="1325" y="120"/>
                    </a:lnTo>
                    <a:lnTo>
                      <a:pt x="1359" y="256"/>
                    </a:lnTo>
                    <a:lnTo>
                      <a:pt x="1393" y="306"/>
                    </a:lnTo>
                    <a:lnTo>
                      <a:pt x="1481" y="357"/>
                    </a:lnTo>
                    <a:lnTo>
                      <a:pt x="1427" y="442"/>
                    </a:lnTo>
                    <a:lnTo>
                      <a:pt x="1375" y="475"/>
                    </a:lnTo>
                    <a:lnTo>
                      <a:pt x="1325" y="543"/>
                    </a:lnTo>
                    <a:lnTo>
                      <a:pt x="1325" y="562"/>
                    </a:lnTo>
                    <a:lnTo>
                      <a:pt x="1166" y="661"/>
                    </a:lnTo>
                    <a:lnTo>
                      <a:pt x="366" y="746"/>
                    </a:lnTo>
                    <a:lnTo>
                      <a:pt x="280" y="746"/>
                    </a:lnTo>
                    <a:lnTo>
                      <a:pt x="280" y="797"/>
                    </a:lnTo>
                    <a:lnTo>
                      <a:pt x="0" y="813"/>
                    </a:lnTo>
                  </a:path>
                </a:pathLst>
              </a:custGeom>
              <a:noFill/>
              <a:ln w="23813">
                <a:solidFill>
                  <a:srgbClr val="000000"/>
                </a:solidFill>
                <a:prstDash val="solid"/>
                <a:round/>
                <a:headEnd/>
                <a:tailEnd/>
              </a:ln>
            </p:spPr>
            <p:txBody>
              <a:bodyPr/>
              <a:lstStyle/>
              <a:p>
                <a:endParaRPr lang="en-US"/>
              </a:p>
            </p:txBody>
          </p:sp>
          <p:sp>
            <p:nvSpPr>
              <p:cNvPr id="332973" name="Freeform 173"/>
              <p:cNvSpPr>
                <a:spLocks/>
              </p:cNvSpPr>
              <p:nvPr/>
            </p:nvSpPr>
            <p:spPr bwMode="auto">
              <a:xfrm>
                <a:off x="3733" y="2755"/>
                <a:ext cx="566" cy="550"/>
              </a:xfrm>
              <a:custGeom>
                <a:avLst/>
                <a:gdLst/>
                <a:ahLst/>
                <a:cxnLst>
                  <a:cxn ang="0">
                    <a:pos x="18" y="305"/>
                  </a:cxn>
                  <a:cxn ang="0">
                    <a:pos x="53" y="424"/>
                  </a:cxn>
                  <a:cxn ang="0">
                    <a:pos x="105" y="610"/>
                  </a:cxn>
                  <a:cxn ang="0">
                    <a:pos x="87" y="744"/>
                  </a:cxn>
                  <a:cxn ang="0">
                    <a:pos x="87" y="830"/>
                  </a:cxn>
                  <a:cxn ang="0">
                    <a:pos x="35" y="898"/>
                  </a:cxn>
                  <a:cxn ang="0">
                    <a:pos x="209" y="916"/>
                  </a:cxn>
                  <a:cxn ang="0">
                    <a:pos x="452" y="949"/>
                  </a:cxn>
                  <a:cxn ang="0">
                    <a:pos x="470" y="880"/>
                  </a:cxn>
                  <a:cxn ang="0">
                    <a:pos x="576" y="965"/>
                  </a:cxn>
                  <a:cxn ang="0">
                    <a:pos x="626" y="965"/>
                  </a:cxn>
                  <a:cxn ang="0">
                    <a:pos x="663" y="1051"/>
                  </a:cxn>
                  <a:cxn ang="0">
                    <a:pos x="732" y="1085"/>
                  </a:cxn>
                  <a:cxn ang="0">
                    <a:pos x="783" y="1034"/>
                  </a:cxn>
                  <a:cxn ang="0">
                    <a:pos x="818" y="1051"/>
                  </a:cxn>
                  <a:cxn ang="0">
                    <a:pos x="871" y="1067"/>
                  </a:cxn>
                  <a:cxn ang="0">
                    <a:pos x="906" y="1034"/>
                  </a:cxn>
                  <a:cxn ang="0">
                    <a:pos x="906" y="965"/>
                  </a:cxn>
                  <a:cxn ang="0">
                    <a:pos x="958" y="998"/>
                  </a:cxn>
                  <a:cxn ang="0">
                    <a:pos x="1011" y="1016"/>
                  </a:cxn>
                  <a:cxn ang="0">
                    <a:pos x="1045" y="1034"/>
                  </a:cxn>
                  <a:cxn ang="0">
                    <a:pos x="1062" y="1100"/>
                  </a:cxn>
                  <a:cxn ang="0">
                    <a:pos x="1114" y="1085"/>
                  </a:cxn>
                  <a:cxn ang="0">
                    <a:pos x="1132" y="1051"/>
                  </a:cxn>
                  <a:cxn ang="0">
                    <a:pos x="1096" y="1016"/>
                  </a:cxn>
                  <a:cxn ang="0">
                    <a:pos x="1062" y="998"/>
                  </a:cxn>
                  <a:cxn ang="0">
                    <a:pos x="1011" y="982"/>
                  </a:cxn>
                  <a:cxn ang="0">
                    <a:pos x="1011" y="916"/>
                  </a:cxn>
                  <a:cxn ang="0">
                    <a:pos x="1045" y="863"/>
                  </a:cxn>
                  <a:cxn ang="0">
                    <a:pos x="1096" y="830"/>
                  </a:cxn>
                  <a:cxn ang="0">
                    <a:pos x="1080" y="762"/>
                  </a:cxn>
                  <a:cxn ang="0">
                    <a:pos x="1011" y="795"/>
                  </a:cxn>
                  <a:cxn ang="0">
                    <a:pos x="941" y="813"/>
                  </a:cxn>
                  <a:cxn ang="0">
                    <a:pos x="958" y="795"/>
                  </a:cxn>
                  <a:cxn ang="0">
                    <a:pos x="958" y="780"/>
                  </a:cxn>
                  <a:cxn ang="0">
                    <a:pos x="958" y="780"/>
                  </a:cxn>
                  <a:cxn ang="0">
                    <a:pos x="906" y="795"/>
                  </a:cxn>
                  <a:cxn ang="0">
                    <a:pos x="818" y="795"/>
                  </a:cxn>
                  <a:cxn ang="0">
                    <a:pos x="854" y="711"/>
                  </a:cxn>
                  <a:cxn ang="0">
                    <a:pos x="906" y="744"/>
                  </a:cxn>
                  <a:cxn ang="0">
                    <a:pos x="923" y="626"/>
                  </a:cxn>
                  <a:cxn ang="0">
                    <a:pos x="539" y="558"/>
                  </a:cxn>
                  <a:cxn ang="0">
                    <a:pos x="576" y="356"/>
                  </a:cxn>
                  <a:cxn ang="0">
                    <a:pos x="626" y="220"/>
                  </a:cxn>
                  <a:cxn ang="0">
                    <a:pos x="610" y="0"/>
                  </a:cxn>
                </a:cxnLst>
                <a:rect l="0" t="0" r="r" b="b"/>
                <a:pathLst>
                  <a:path w="1132" h="1100">
                    <a:moveTo>
                      <a:pt x="0" y="18"/>
                    </a:moveTo>
                    <a:lnTo>
                      <a:pt x="18" y="305"/>
                    </a:lnTo>
                    <a:lnTo>
                      <a:pt x="53" y="338"/>
                    </a:lnTo>
                    <a:lnTo>
                      <a:pt x="53" y="424"/>
                    </a:lnTo>
                    <a:lnTo>
                      <a:pt x="122" y="525"/>
                    </a:lnTo>
                    <a:lnTo>
                      <a:pt x="105" y="610"/>
                    </a:lnTo>
                    <a:lnTo>
                      <a:pt x="87" y="694"/>
                    </a:lnTo>
                    <a:lnTo>
                      <a:pt x="87" y="744"/>
                    </a:lnTo>
                    <a:lnTo>
                      <a:pt x="87" y="780"/>
                    </a:lnTo>
                    <a:lnTo>
                      <a:pt x="87" y="830"/>
                    </a:lnTo>
                    <a:lnTo>
                      <a:pt x="69" y="863"/>
                    </a:lnTo>
                    <a:lnTo>
                      <a:pt x="35" y="898"/>
                    </a:lnTo>
                    <a:lnTo>
                      <a:pt x="53" y="931"/>
                    </a:lnTo>
                    <a:lnTo>
                      <a:pt x="209" y="916"/>
                    </a:lnTo>
                    <a:lnTo>
                      <a:pt x="332" y="965"/>
                    </a:lnTo>
                    <a:lnTo>
                      <a:pt x="452" y="949"/>
                    </a:lnTo>
                    <a:lnTo>
                      <a:pt x="435" y="916"/>
                    </a:lnTo>
                    <a:lnTo>
                      <a:pt x="470" y="880"/>
                    </a:lnTo>
                    <a:lnTo>
                      <a:pt x="558" y="898"/>
                    </a:lnTo>
                    <a:lnTo>
                      <a:pt x="576" y="965"/>
                    </a:lnTo>
                    <a:lnTo>
                      <a:pt x="592" y="965"/>
                    </a:lnTo>
                    <a:lnTo>
                      <a:pt x="626" y="965"/>
                    </a:lnTo>
                    <a:lnTo>
                      <a:pt x="663" y="1016"/>
                    </a:lnTo>
                    <a:lnTo>
                      <a:pt x="663" y="1051"/>
                    </a:lnTo>
                    <a:lnTo>
                      <a:pt x="697" y="1051"/>
                    </a:lnTo>
                    <a:lnTo>
                      <a:pt x="732" y="1085"/>
                    </a:lnTo>
                    <a:lnTo>
                      <a:pt x="766" y="1067"/>
                    </a:lnTo>
                    <a:lnTo>
                      <a:pt x="783" y="1034"/>
                    </a:lnTo>
                    <a:lnTo>
                      <a:pt x="783" y="1016"/>
                    </a:lnTo>
                    <a:lnTo>
                      <a:pt x="818" y="1051"/>
                    </a:lnTo>
                    <a:lnTo>
                      <a:pt x="836" y="1016"/>
                    </a:lnTo>
                    <a:lnTo>
                      <a:pt x="871" y="1067"/>
                    </a:lnTo>
                    <a:lnTo>
                      <a:pt x="906" y="1051"/>
                    </a:lnTo>
                    <a:lnTo>
                      <a:pt x="906" y="1034"/>
                    </a:lnTo>
                    <a:lnTo>
                      <a:pt x="906" y="1016"/>
                    </a:lnTo>
                    <a:lnTo>
                      <a:pt x="906" y="965"/>
                    </a:lnTo>
                    <a:lnTo>
                      <a:pt x="941" y="965"/>
                    </a:lnTo>
                    <a:lnTo>
                      <a:pt x="958" y="998"/>
                    </a:lnTo>
                    <a:lnTo>
                      <a:pt x="993" y="998"/>
                    </a:lnTo>
                    <a:lnTo>
                      <a:pt x="1011" y="1016"/>
                    </a:lnTo>
                    <a:lnTo>
                      <a:pt x="1028" y="1016"/>
                    </a:lnTo>
                    <a:lnTo>
                      <a:pt x="1045" y="1034"/>
                    </a:lnTo>
                    <a:lnTo>
                      <a:pt x="1062" y="1051"/>
                    </a:lnTo>
                    <a:lnTo>
                      <a:pt x="1062" y="1100"/>
                    </a:lnTo>
                    <a:lnTo>
                      <a:pt x="1080" y="1051"/>
                    </a:lnTo>
                    <a:lnTo>
                      <a:pt x="1114" y="1085"/>
                    </a:lnTo>
                    <a:lnTo>
                      <a:pt x="1114" y="1051"/>
                    </a:lnTo>
                    <a:lnTo>
                      <a:pt x="1132" y="1051"/>
                    </a:lnTo>
                    <a:lnTo>
                      <a:pt x="1132" y="1034"/>
                    </a:lnTo>
                    <a:lnTo>
                      <a:pt x="1096" y="1016"/>
                    </a:lnTo>
                    <a:lnTo>
                      <a:pt x="1096" y="998"/>
                    </a:lnTo>
                    <a:lnTo>
                      <a:pt x="1062" y="998"/>
                    </a:lnTo>
                    <a:lnTo>
                      <a:pt x="1045" y="982"/>
                    </a:lnTo>
                    <a:lnTo>
                      <a:pt x="1011" y="982"/>
                    </a:lnTo>
                    <a:lnTo>
                      <a:pt x="993" y="931"/>
                    </a:lnTo>
                    <a:lnTo>
                      <a:pt x="1011" y="916"/>
                    </a:lnTo>
                    <a:lnTo>
                      <a:pt x="1045" y="898"/>
                    </a:lnTo>
                    <a:lnTo>
                      <a:pt x="1045" y="863"/>
                    </a:lnTo>
                    <a:lnTo>
                      <a:pt x="1062" y="863"/>
                    </a:lnTo>
                    <a:lnTo>
                      <a:pt x="1096" y="830"/>
                    </a:lnTo>
                    <a:lnTo>
                      <a:pt x="1080" y="813"/>
                    </a:lnTo>
                    <a:lnTo>
                      <a:pt x="1080" y="762"/>
                    </a:lnTo>
                    <a:lnTo>
                      <a:pt x="1045" y="795"/>
                    </a:lnTo>
                    <a:lnTo>
                      <a:pt x="1011" y="795"/>
                    </a:lnTo>
                    <a:lnTo>
                      <a:pt x="993" y="847"/>
                    </a:lnTo>
                    <a:lnTo>
                      <a:pt x="941" y="813"/>
                    </a:lnTo>
                    <a:lnTo>
                      <a:pt x="941" y="795"/>
                    </a:lnTo>
                    <a:lnTo>
                      <a:pt x="958" y="795"/>
                    </a:lnTo>
                    <a:lnTo>
                      <a:pt x="975" y="780"/>
                    </a:lnTo>
                    <a:lnTo>
                      <a:pt x="958" y="780"/>
                    </a:lnTo>
                    <a:lnTo>
                      <a:pt x="958" y="762"/>
                    </a:lnTo>
                    <a:lnTo>
                      <a:pt x="958" y="780"/>
                    </a:lnTo>
                    <a:lnTo>
                      <a:pt x="923" y="780"/>
                    </a:lnTo>
                    <a:lnTo>
                      <a:pt x="906" y="795"/>
                    </a:lnTo>
                    <a:lnTo>
                      <a:pt x="871" y="813"/>
                    </a:lnTo>
                    <a:lnTo>
                      <a:pt x="818" y="795"/>
                    </a:lnTo>
                    <a:lnTo>
                      <a:pt x="802" y="780"/>
                    </a:lnTo>
                    <a:lnTo>
                      <a:pt x="854" y="711"/>
                    </a:lnTo>
                    <a:lnTo>
                      <a:pt x="871" y="728"/>
                    </a:lnTo>
                    <a:lnTo>
                      <a:pt x="906" y="744"/>
                    </a:lnTo>
                    <a:lnTo>
                      <a:pt x="1011" y="762"/>
                    </a:lnTo>
                    <a:lnTo>
                      <a:pt x="923" y="626"/>
                    </a:lnTo>
                    <a:lnTo>
                      <a:pt x="941" y="542"/>
                    </a:lnTo>
                    <a:lnTo>
                      <a:pt x="539" y="558"/>
                    </a:lnTo>
                    <a:lnTo>
                      <a:pt x="539" y="508"/>
                    </a:lnTo>
                    <a:lnTo>
                      <a:pt x="576" y="356"/>
                    </a:lnTo>
                    <a:lnTo>
                      <a:pt x="663" y="255"/>
                    </a:lnTo>
                    <a:lnTo>
                      <a:pt x="626" y="220"/>
                    </a:lnTo>
                    <a:lnTo>
                      <a:pt x="645" y="120"/>
                    </a:lnTo>
                    <a:lnTo>
                      <a:pt x="610" y="0"/>
                    </a:lnTo>
                    <a:lnTo>
                      <a:pt x="0" y="18"/>
                    </a:lnTo>
                    <a:close/>
                  </a:path>
                </a:pathLst>
              </a:custGeom>
              <a:noFill/>
              <a:ln w="9525">
                <a:noFill/>
                <a:round/>
                <a:headEnd/>
                <a:tailEnd/>
              </a:ln>
            </p:spPr>
            <p:txBody>
              <a:bodyPr/>
              <a:lstStyle/>
              <a:p>
                <a:endParaRPr lang="en-US"/>
              </a:p>
            </p:txBody>
          </p:sp>
          <p:sp>
            <p:nvSpPr>
              <p:cNvPr id="332974" name="Freeform 174"/>
              <p:cNvSpPr>
                <a:spLocks/>
              </p:cNvSpPr>
              <p:nvPr/>
            </p:nvSpPr>
            <p:spPr bwMode="auto">
              <a:xfrm>
                <a:off x="3733" y="2755"/>
                <a:ext cx="566" cy="550"/>
              </a:xfrm>
              <a:custGeom>
                <a:avLst/>
                <a:gdLst/>
                <a:ahLst/>
                <a:cxnLst>
                  <a:cxn ang="0">
                    <a:pos x="18" y="305"/>
                  </a:cxn>
                  <a:cxn ang="0">
                    <a:pos x="53" y="424"/>
                  </a:cxn>
                  <a:cxn ang="0">
                    <a:pos x="105" y="610"/>
                  </a:cxn>
                  <a:cxn ang="0">
                    <a:pos x="87" y="744"/>
                  </a:cxn>
                  <a:cxn ang="0">
                    <a:pos x="87" y="830"/>
                  </a:cxn>
                  <a:cxn ang="0">
                    <a:pos x="35" y="898"/>
                  </a:cxn>
                  <a:cxn ang="0">
                    <a:pos x="209" y="916"/>
                  </a:cxn>
                  <a:cxn ang="0">
                    <a:pos x="452" y="949"/>
                  </a:cxn>
                  <a:cxn ang="0">
                    <a:pos x="470" y="880"/>
                  </a:cxn>
                  <a:cxn ang="0">
                    <a:pos x="576" y="965"/>
                  </a:cxn>
                  <a:cxn ang="0">
                    <a:pos x="626" y="965"/>
                  </a:cxn>
                  <a:cxn ang="0">
                    <a:pos x="663" y="1051"/>
                  </a:cxn>
                  <a:cxn ang="0">
                    <a:pos x="732" y="1085"/>
                  </a:cxn>
                  <a:cxn ang="0">
                    <a:pos x="783" y="1034"/>
                  </a:cxn>
                  <a:cxn ang="0">
                    <a:pos x="818" y="1051"/>
                  </a:cxn>
                  <a:cxn ang="0">
                    <a:pos x="871" y="1067"/>
                  </a:cxn>
                  <a:cxn ang="0">
                    <a:pos x="906" y="1034"/>
                  </a:cxn>
                  <a:cxn ang="0">
                    <a:pos x="906" y="965"/>
                  </a:cxn>
                  <a:cxn ang="0">
                    <a:pos x="958" y="998"/>
                  </a:cxn>
                  <a:cxn ang="0">
                    <a:pos x="1011" y="1016"/>
                  </a:cxn>
                  <a:cxn ang="0">
                    <a:pos x="1045" y="1034"/>
                  </a:cxn>
                  <a:cxn ang="0">
                    <a:pos x="1062" y="1100"/>
                  </a:cxn>
                  <a:cxn ang="0">
                    <a:pos x="1114" y="1085"/>
                  </a:cxn>
                  <a:cxn ang="0">
                    <a:pos x="1132" y="1051"/>
                  </a:cxn>
                  <a:cxn ang="0">
                    <a:pos x="1096" y="1016"/>
                  </a:cxn>
                  <a:cxn ang="0">
                    <a:pos x="1062" y="998"/>
                  </a:cxn>
                  <a:cxn ang="0">
                    <a:pos x="1011" y="982"/>
                  </a:cxn>
                  <a:cxn ang="0">
                    <a:pos x="1011" y="916"/>
                  </a:cxn>
                  <a:cxn ang="0">
                    <a:pos x="1045" y="863"/>
                  </a:cxn>
                  <a:cxn ang="0">
                    <a:pos x="1096" y="830"/>
                  </a:cxn>
                  <a:cxn ang="0">
                    <a:pos x="1080" y="762"/>
                  </a:cxn>
                  <a:cxn ang="0">
                    <a:pos x="1011" y="795"/>
                  </a:cxn>
                  <a:cxn ang="0">
                    <a:pos x="941" y="813"/>
                  </a:cxn>
                  <a:cxn ang="0">
                    <a:pos x="958" y="795"/>
                  </a:cxn>
                  <a:cxn ang="0">
                    <a:pos x="958" y="780"/>
                  </a:cxn>
                  <a:cxn ang="0">
                    <a:pos x="958" y="780"/>
                  </a:cxn>
                  <a:cxn ang="0">
                    <a:pos x="906" y="795"/>
                  </a:cxn>
                  <a:cxn ang="0">
                    <a:pos x="818" y="795"/>
                  </a:cxn>
                  <a:cxn ang="0">
                    <a:pos x="854" y="711"/>
                  </a:cxn>
                  <a:cxn ang="0">
                    <a:pos x="906" y="744"/>
                  </a:cxn>
                  <a:cxn ang="0">
                    <a:pos x="923" y="626"/>
                  </a:cxn>
                  <a:cxn ang="0">
                    <a:pos x="539" y="558"/>
                  </a:cxn>
                  <a:cxn ang="0">
                    <a:pos x="576" y="356"/>
                  </a:cxn>
                  <a:cxn ang="0">
                    <a:pos x="626" y="220"/>
                  </a:cxn>
                  <a:cxn ang="0">
                    <a:pos x="610" y="0"/>
                  </a:cxn>
                </a:cxnLst>
                <a:rect l="0" t="0" r="r" b="b"/>
                <a:pathLst>
                  <a:path w="1132" h="1100">
                    <a:moveTo>
                      <a:pt x="0" y="18"/>
                    </a:moveTo>
                    <a:lnTo>
                      <a:pt x="18" y="305"/>
                    </a:lnTo>
                    <a:lnTo>
                      <a:pt x="53" y="338"/>
                    </a:lnTo>
                    <a:lnTo>
                      <a:pt x="53" y="424"/>
                    </a:lnTo>
                    <a:lnTo>
                      <a:pt x="122" y="525"/>
                    </a:lnTo>
                    <a:lnTo>
                      <a:pt x="105" y="610"/>
                    </a:lnTo>
                    <a:lnTo>
                      <a:pt x="87" y="694"/>
                    </a:lnTo>
                    <a:lnTo>
                      <a:pt x="87" y="744"/>
                    </a:lnTo>
                    <a:lnTo>
                      <a:pt x="87" y="780"/>
                    </a:lnTo>
                    <a:lnTo>
                      <a:pt x="87" y="830"/>
                    </a:lnTo>
                    <a:lnTo>
                      <a:pt x="69" y="863"/>
                    </a:lnTo>
                    <a:lnTo>
                      <a:pt x="35" y="898"/>
                    </a:lnTo>
                    <a:lnTo>
                      <a:pt x="53" y="931"/>
                    </a:lnTo>
                    <a:lnTo>
                      <a:pt x="209" y="916"/>
                    </a:lnTo>
                    <a:lnTo>
                      <a:pt x="332" y="965"/>
                    </a:lnTo>
                    <a:lnTo>
                      <a:pt x="452" y="949"/>
                    </a:lnTo>
                    <a:lnTo>
                      <a:pt x="435" y="916"/>
                    </a:lnTo>
                    <a:lnTo>
                      <a:pt x="470" y="880"/>
                    </a:lnTo>
                    <a:lnTo>
                      <a:pt x="558" y="898"/>
                    </a:lnTo>
                    <a:lnTo>
                      <a:pt x="576" y="965"/>
                    </a:lnTo>
                    <a:lnTo>
                      <a:pt x="592" y="965"/>
                    </a:lnTo>
                    <a:lnTo>
                      <a:pt x="626" y="965"/>
                    </a:lnTo>
                    <a:lnTo>
                      <a:pt x="663" y="1016"/>
                    </a:lnTo>
                    <a:lnTo>
                      <a:pt x="663" y="1051"/>
                    </a:lnTo>
                    <a:lnTo>
                      <a:pt x="697" y="1051"/>
                    </a:lnTo>
                    <a:lnTo>
                      <a:pt x="732" y="1085"/>
                    </a:lnTo>
                    <a:lnTo>
                      <a:pt x="766" y="1067"/>
                    </a:lnTo>
                    <a:lnTo>
                      <a:pt x="783" y="1034"/>
                    </a:lnTo>
                    <a:lnTo>
                      <a:pt x="783" y="1016"/>
                    </a:lnTo>
                    <a:lnTo>
                      <a:pt x="818" y="1051"/>
                    </a:lnTo>
                    <a:lnTo>
                      <a:pt x="836" y="1016"/>
                    </a:lnTo>
                    <a:lnTo>
                      <a:pt x="871" y="1067"/>
                    </a:lnTo>
                    <a:lnTo>
                      <a:pt x="906" y="1051"/>
                    </a:lnTo>
                    <a:lnTo>
                      <a:pt x="906" y="1034"/>
                    </a:lnTo>
                    <a:lnTo>
                      <a:pt x="906" y="1016"/>
                    </a:lnTo>
                    <a:lnTo>
                      <a:pt x="906" y="965"/>
                    </a:lnTo>
                    <a:lnTo>
                      <a:pt x="941" y="965"/>
                    </a:lnTo>
                    <a:lnTo>
                      <a:pt x="958" y="998"/>
                    </a:lnTo>
                    <a:lnTo>
                      <a:pt x="993" y="998"/>
                    </a:lnTo>
                    <a:lnTo>
                      <a:pt x="1011" y="1016"/>
                    </a:lnTo>
                    <a:lnTo>
                      <a:pt x="1028" y="1016"/>
                    </a:lnTo>
                    <a:lnTo>
                      <a:pt x="1045" y="1034"/>
                    </a:lnTo>
                    <a:lnTo>
                      <a:pt x="1062" y="1051"/>
                    </a:lnTo>
                    <a:lnTo>
                      <a:pt x="1062" y="1100"/>
                    </a:lnTo>
                    <a:lnTo>
                      <a:pt x="1080" y="1051"/>
                    </a:lnTo>
                    <a:lnTo>
                      <a:pt x="1114" y="1085"/>
                    </a:lnTo>
                    <a:lnTo>
                      <a:pt x="1114" y="1051"/>
                    </a:lnTo>
                    <a:lnTo>
                      <a:pt x="1132" y="1051"/>
                    </a:lnTo>
                    <a:lnTo>
                      <a:pt x="1132" y="1034"/>
                    </a:lnTo>
                    <a:lnTo>
                      <a:pt x="1096" y="1016"/>
                    </a:lnTo>
                    <a:lnTo>
                      <a:pt x="1096" y="998"/>
                    </a:lnTo>
                    <a:lnTo>
                      <a:pt x="1062" y="998"/>
                    </a:lnTo>
                    <a:lnTo>
                      <a:pt x="1045" y="982"/>
                    </a:lnTo>
                    <a:lnTo>
                      <a:pt x="1011" y="982"/>
                    </a:lnTo>
                    <a:lnTo>
                      <a:pt x="993" y="931"/>
                    </a:lnTo>
                    <a:lnTo>
                      <a:pt x="1011" y="916"/>
                    </a:lnTo>
                    <a:lnTo>
                      <a:pt x="1045" y="898"/>
                    </a:lnTo>
                    <a:lnTo>
                      <a:pt x="1045" y="863"/>
                    </a:lnTo>
                    <a:lnTo>
                      <a:pt x="1062" y="863"/>
                    </a:lnTo>
                    <a:lnTo>
                      <a:pt x="1096" y="830"/>
                    </a:lnTo>
                    <a:lnTo>
                      <a:pt x="1080" y="813"/>
                    </a:lnTo>
                    <a:lnTo>
                      <a:pt x="1080" y="762"/>
                    </a:lnTo>
                    <a:lnTo>
                      <a:pt x="1045" y="795"/>
                    </a:lnTo>
                    <a:lnTo>
                      <a:pt x="1011" y="795"/>
                    </a:lnTo>
                    <a:lnTo>
                      <a:pt x="993" y="847"/>
                    </a:lnTo>
                    <a:lnTo>
                      <a:pt x="941" y="813"/>
                    </a:lnTo>
                    <a:lnTo>
                      <a:pt x="941" y="795"/>
                    </a:lnTo>
                    <a:lnTo>
                      <a:pt x="958" y="795"/>
                    </a:lnTo>
                    <a:lnTo>
                      <a:pt x="975" y="780"/>
                    </a:lnTo>
                    <a:lnTo>
                      <a:pt x="958" y="780"/>
                    </a:lnTo>
                    <a:lnTo>
                      <a:pt x="958" y="762"/>
                    </a:lnTo>
                    <a:lnTo>
                      <a:pt x="958" y="780"/>
                    </a:lnTo>
                    <a:lnTo>
                      <a:pt x="923" y="780"/>
                    </a:lnTo>
                    <a:lnTo>
                      <a:pt x="906" y="795"/>
                    </a:lnTo>
                    <a:lnTo>
                      <a:pt x="871" y="813"/>
                    </a:lnTo>
                    <a:lnTo>
                      <a:pt x="818" y="795"/>
                    </a:lnTo>
                    <a:lnTo>
                      <a:pt x="802" y="780"/>
                    </a:lnTo>
                    <a:lnTo>
                      <a:pt x="854" y="711"/>
                    </a:lnTo>
                    <a:lnTo>
                      <a:pt x="871" y="728"/>
                    </a:lnTo>
                    <a:lnTo>
                      <a:pt x="906" y="744"/>
                    </a:lnTo>
                    <a:lnTo>
                      <a:pt x="1011" y="762"/>
                    </a:lnTo>
                    <a:lnTo>
                      <a:pt x="923" y="626"/>
                    </a:lnTo>
                    <a:lnTo>
                      <a:pt x="941" y="542"/>
                    </a:lnTo>
                    <a:lnTo>
                      <a:pt x="539" y="558"/>
                    </a:lnTo>
                    <a:lnTo>
                      <a:pt x="539" y="508"/>
                    </a:lnTo>
                    <a:lnTo>
                      <a:pt x="576" y="356"/>
                    </a:lnTo>
                    <a:lnTo>
                      <a:pt x="663" y="255"/>
                    </a:lnTo>
                    <a:lnTo>
                      <a:pt x="626" y="220"/>
                    </a:lnTo>
                    <a:lnTo>
                      <a:pt x="645" y="120"/>
                    </a:lnTo>
                    <a:lnTo>
                      <a:pt x="610" y="0"/>
                    </a:lnTo>
                    <a:lnTo>
                      <a:pt x="0" y="18"/>
                    </a:lnTo>
                  </a:path>
                </a:pathLst>
              </a:custGeom>
              <a:noFill/>
              <a:ln w="23813">
                <a:solidFill>
                  <a:srgbClr val="000000"/>
                </a:solidFill>
                <a:prstDash val="solid"/>
                <a:round/>
                <a:headEnd/>
                <a:tailEnd/>
              </a:ln>
            </p:spPr>
            <p:txBody>
              <a:bodyPr/>
              <a:lstStyle/>
              <a:p>
                <a:endParaRPr lang="en-US"/>
              </a:p>
            </p:txBody>
          </p:sp>
          <p:sp>
            <p:nvSpPr>
              <p:cNvPr id="332975" name="Freeform 175"/>
              <p:cNvSpPr>
                <a:spLocks/>
              </p:cNvSpPr>
              <p:nvPr/>
            </p:nvSpPr>
            <p:spPr bwMode="auto">
              <a:xfrm>
                <a:off x="5754" y="410"/>
                <a:ext cx="365" cy="634"/>
              </a:xfrm>
              <a:custGeom>
                <a:avLst/>
                <a:gdLst/>
                <a:ahLst/>
                <a:cxnLst>
                  <a:cxn ang="0">
                    <a:pos x="0" y="693"/>
                  </a:cxn>
                  <a:cxn ang="0">
                    <a:pos x="34" y="693"/>
                  </a:cxn>
                  <a:cxn ang="0">
                    <a:pos x="34" y="607"/>
                  </a:cxn>
                  <a:cxn ang="0">
                    <a:pos x="86" y="489"/>
                  </a:cxn>
                  <a:cxn ang="0">
                    <a:pos x="69" y="405"/>
                  </a:cxn>
                  <a:cxn ang="0">
                    <a:pos x="86" y="302"/>
                  </a:cxn>
                  <a:cxn ang="0">
                    <a:pos x="86" y="269"/>
                  </a:cxn>
                  <a:cxn ang="0">
                    <a:pos x="172" y="15"/>
                  </a:cxn>
                  <a:cxn ang="0">
                    <a:pos x="190" y="15"/>
                  </a:cxn>
                  <a:cxn ang="0">
                    <a:pos x="206" y="65"/>
                  </a:cxn>
                  <a:cxn ang="0">
                    <a:pos x="313" y="15"/>
                  </a:cxn>
                  <a:cxn ang="0">
                    <a:pos x="347" y="0"/>
                  </a:cxn>
                  <a:cxn ang="0">
                    <a:pos x="398" y="32"/>
                  </a:cxn>
                  <a:cxn ang="0">
                    <a:pos x="435" y="65"/>
                  </a:cxn>
                  <a:cxn ang="0">
                    <a:pos x="520" y="422"/>
                  </a:cxn>
                  <a:cxn ang="0">
                    <a:pos x="591" y="422"/>
                  </a:cxn>
                  <a:cxn ang="0">
                    <a:pos x="609" y="438"/>
                  </a:cxn>
                  <a:cxn ang="0">
                    <a:pos x="591" y="456"/>
                  </a:cxn>
                  <a:cxn ang="0">
                    <a:pos x="643" y="540"/>
                  </a:cxn>
                  <a:cxn ang="0">
                    <a:pos x="661" y="507"/>
                  </a:cxn>
                  <a:cxn ang="0">
                    <a:pos x="713" y="574"/>
                  </a:cxn>
                  <a:cxn ang="0">
                    <a:pos x="695" y="592"/>
                  </a:cxn>
                  <a:cxn ang="0">
                    <a:pos x="730" y="592"/>
                  </a:cxn>
                  <a:cxn ang="0">
                    <a:pos x="695" y="659"/>
                  </a:cxn>
                  <a:cxn ang="0">
                    <a:pos x="677" y="659"/>
                  </a:cxn>
                  <a:cxn ang="0">
                    <a:pos x="643" y="676"/>
                  </a:cxn>
                  <a:cxn ang="0">
                    <a:pos x="643" y="710"/>
                  </a:cxn>
                  <a:cxn ang="0">
                    <a:pos x="627" y="725"/>
                  </a:cxn>
                  <a:cxn ang="0">
                    <a:pos x="609" y="710"/>
                  </a:cxn>
                  <a:cxn ang="0">
                    <a:pos x="609" y="761"/>
                  </a:cxn>
                  <a:cxn ang="0">
                    <a:pos x="591" y="743"/>
                  </a:cxn>
                  <a:cxn ang="0">
                    <a:pos x="572" y="794"/>
                  </a:cxn>
                  <a:cxn ang="0">
                    <a:pos x="538" y="761"/>
                  </a:cxn>
                  <a:cxn ang="0">
                    <a:pos x="520" y="794"/>
                  </a:cxn>
                  <a:cxn ang="0">
                    <a:pos x="486" y="794"/>
                  </a:cxn>
                  <a:cxn ang="0">
                    <a:pos x="469" y="845"/>
                  </a:cxn>
                  <a:cxn ang="0">
                    <a:pos x="451" y="845"/>
                  </a:cxn>
                  <a:cxn ang="0">
                    <a:pos x="469" y="794"/>
                  </a:cxn>
                  <a:cxn ang="0">
                    <a:pos x="435" y="777"/>
                  </a:cxn>
                  <a:cxn ang="0">
                    <a:pos x="417" y="829"/>
                  </a:cxn>
                  <a:cxn ang="0">
                    <a:pos x="417" y="913"/>
                  </a:cxn>
                  <a:cxn ang="0">
                    <a:pos x="398" y="947"/>
                  </a:cxn>
                  <a:cxn ang="0">
                    <a:pos x="382" y="947"/>
                  </a:cxn>
                  <a:cxn ang="0">
                    <a:pos x="364" y="947"/>
                  </a:cxn>
                  <a:cxn ang="0">
                    <a:pos x="347" y="1015"/>
                  </a:cxn>
                  <a:cxn ang="0">
                    <a:pos x="313" y="997"/>
                  </a:cxn>
                  <a:cxn ang="0">
                    <a:pos x="313" y="1066"/>
                  </a:cxn>
                  <a:cxn ang="0">
                    <a:pos x="295" y="1015"/>
                  </a:cxn>
                  <a:cxn ang="0">
                    <a:pos x="242" y="1066"/>
                  </a:cxn>
                  <a:cxn ang="0">
                    <a:pos x="242" y="1099"/>
                  </a:cxn>
                  <a:cxn ang="0">
                    <a:pos x="242" y="1116"/>
                  </a:cxn>
                  <a:cxn ang="0">
                    <a:pos x="224" y="1116"/>
                  </a:cxn>
                  <a:cxn ang="0">
                    <a:pos x="242" y="1166"/>
                  </a:cxn>
                  <a:cxn ang="0">
                    <a:pos x="206" y="1185"/>
                  </a:cxn>
                  <a:cxn ang="0">
                    <a:pos x="206" y="1267"/>
                  </a:cxn>
                  <a:cxn ang="0">
                    <a:pos x="190" y="1267"/>
                  </a:cxn>
                  <a:cxn ang="0">
                    <a:pos x="120" y="1166"/>
                  </a:cxn>
                  <a:cxn ang="0">
                    <a:pos x="0" y="693"/>
                  </a:cxn>
                </a:cxnLst>
                <a:rect l="0" t="0" r="r" b="b"/>
                <a:pathLst>
                  <a:path w="730" h="1267">
                    <a:moveTo>
                      <a:pt x="0" y="693"/>
                    </a:moveTo>
                    <a:lnTo>
                      <a:pt x="34" y="693"/>
                    </a:lnTo>
                    <a:lnTo>
                      <a:pt x="34" y="607"/>
                    </a:lnTo>
                    <a:lnTo>
                      <a:pt x="86" y="489"/>
                    </a:lnTo>
                    <a:lnTo>
                      <a:pt x="69" y="405"/>
                    </a:lnTo>
                    <a:lnTo>
                      <a:pt x="86" y="302"/>
                    </a:lnTo>
                    <a:lnTo>
                      <a:pt x="86" y="269"/>
                    </a:lnTo>
                    <a:lnTo>
                      <a:pt x="172" y="15"/>
                    </a:lnTo>
                    <a:lnTo>
                      <a:pt x="190" y="15"/>
                    </a:lnTo>
                    <a:lnTo>
                      <a:pt x="206" y="65"/>
                    </a:lnTo>
                    <a:lnTo>
                      <a:pt x="313" y="15"/>
                    </a:lnTo>
                    <a:lnTo>
                      <a:pt x="347" y="0"/>
                    </a:lnTo>
                    <a:lnTo>
                      <a:pt x="398" y="32"/>
                    </a:lnTo>
                    <a:lnTo>
                      <a:pt x="435" y="65"/>
                    </a:lnTo>
                    <a:lnTo>
                      <a:pt x="520" y="422"/>
                    </a:lnTo>
                    <a:lnTo>
                      <a:pt x="591" y="422"/>
                    </a:lnTo>
                    <a:lnTo>
                      <a:pt x="609" y="438"/>
                    </a:lnTo>
                    <a:lnTo>
                      <a:pt x="591" y="456"/>
                    </a:lnTo>
                    <a:lnTo>
                      <a:pt x="643" y="540"/>
                    </a:lnTo>
                    <a:lnTo>
                      <a:pt x="661" y="507"/>
                    </a:lnTo>
                    <a:lnTo>
                      <a:pt x="713" y="574"/>
                    </a:lnTo>
                    <a:lnTo>
                      <a:pt x="695" y="592"/>
                    </a:lnTo>
                    <a:lnTo>
                      <a:pt x="730" y="592"/>
                    </a:lnTo>
                    <a:lnTo>
                      <a:pt x="695" y="659"/>
                    </a:lnTo>
                    <a:lnTo>
                      <a:pt x="677" y="659"/>
                    </a:lnTo>
                    <a:lnTo>
                      <a:pt x="643" y="676"/>
                    </a:lnTo>
                    <a:lnTo>
                      <a:pt x="643" y="710"/>
                    </a:lnTo>
                    <a:lnTo>
                      <a:pt x="627" y="725"/>
                    </a:lnTo>
                    <a:lnTo>
                      <a:pt x="609" y="710"/>
                    </a:lnTo>
                    <a:lnTo>
                      <a:pt x="609" y="761"/>
                    </a:lnTo>
                    <a:lnTo>
                      <a:pt x="591" y="743"/>
                    </a:lnTo>
                    <a:lnTo>
                      <a:pt x="572" y="794"/>
                    </a:lnTo>
                    <a:lnTo>
                      <a:pt x="538" y="761"/>
                    </a:lnTo>
                    <a:lnTo>
                      <a:pt x="520" y="794"/>
                    </a:lnTo>
                    <a:lnTo>
                      <a:pt x="486" y="794"/>
                    </a:lnTo>
                    <a:lnTo>
                      <a:pt x="469" y="845"/>
                    </a:lnTo>
                    <a:lnTo>
                      <a:pt x="451" y="845"/>
                    </a:lnTo>
                    <a:lnTo>
                      <a:pt x="469" y="794"/>
                    </a:lnTo>
                    <a:lnTo>
                      <a:pt x="435" y="777"/>
                    </a:lnTo>
                    <a:lnTo>
                      <a:pt x="417" y="829"/>
                    </a:lnTo>
                    <a:lnTo>
                      <a:pt x="417" y="913"/>
                    </a:lnTo>
                    <a:lnTo>
                      <a:pt x="398" y="947"/>
                    </a:lnTo>
                    <a:lnTo>
                      <a:pt x="382" y="947"/>
                    </a:lnTo>
                    <a:lnTo>
                      <a:pt x="364" y="947"/>
                    </a:lnTo>
                    <a:lnTo>
                      <a:pt x="347" y="1015"/>
                    </a:lnTo>
                    <a:lnTo>
                      <a:pt x="313" y="997"/>
                    </a:lnTo>
                    <a:lnTo>
                      <a:pt x="313" y="1066"/>
                    </a:lnTo>
                    <a:lnTo>
                      <a:pt x="295" y="1015"/>
                    </a:lnTo>
                    <a:lnTo>
                      <a:pt x="242" y="1066"/>
                    </a:lnTo>
                    <a:lnTo>
                      <a:pt x="242" y="1099"/>
                    </a:lnTo>
                    <a:lnTo>
                      <a:pt x="242" y="1116"/>
                    </a:lnTo>
                    <a:lnTo>
                      <a:pt x="224" y="1116"/>
                    </a:lnTo>
                    <a:lnTo>
                      <a:pt x="242" y="1166"/>
                    </a:lnTo>
                    <a:lnTo>
                      <a:pt x="206" y="1185"/>
                    </a:lnTo>
                    <a:lnTo>
                      <a:pt x="206" y="1267"/>
                    </a:lnTo>
                    <a:lnTo>
                      <a:pt x="190" y="1267"/>
                    </a:lnTo>
                    <a:lnTo>
                      <a:pt x="120" y="1166"/>
                    </a:lnTo>
                    <a:lnTo>
                      <a:pt x="0" y="693"/>
                    </a:lnTo>
                    <a:close/>
                  </a:path>
                </a:pathLst>
              </a:custGeom>
              <a:noFill/>
              <a:ln w="9525">
                <a:noFill/>
                <a:round/>
                <a:headEnd/>
                <a:tailEnd/>
              </a:ln>
            </p:spPr>
            <p:txBody>
              <a:bodyPr/>
              <a:lstStyle/>
              <a:p>
                <a:endParaRPr lang="en-US"/>
              </a:p>
            </p:txBody>
          </p:sp>
          <p:sp>
            <p:nvSpPr>
              <p:cNvPr id="332976" name="Freeform 176"/>
              <p:cNvSpPr>
                <a:spLocks/>
              </p:cNvSpPr>
              <p:nvPr/>
            </p:nvSpPr>
            <p:spPr bwMode="auto">
              <a:xfrm>
                <a:off x="5754" y="410"/>
                <a:ext cx="365" cy="634"/>
              </a:xfrm>
              <a:custGeom>
                <a:avLst/>
                <a:gdLst/>
                <a:ahLst/>
                <a:cxnLst>
                  <a:cxn ang="0">
                    <a:pos x="0" y="693"/>
                  </a:cxn>
                  <a:cxn ang="0">
                    <a:pos x="34" y="693"/>
                  </a:cxn>
                  <a:cxn ang="0">
                    <a:pos x="34" y="607"/>
                  </a:cxn>
                  <a:cxn ang="0">
                    <a:pos x="86" y="489"/>
                  </a:cxn>
                  <a:cxn ang="0">
                    <a:pos x="69" y="405"/>
                  </a:cxn>
                  <a:cxn ang="0">
                    <a:pos x="86" y="302"/>
                  </a:cxn>
                  <a:cxn ang="0">
                    <a:pos x="86" y="269"/>
                  </a:cxn>
                  <a:cxn ang="0">
                    <a:pos x="172" y="15"/>
                  </a:cxn>
                  <a:cxn ang="0">
                    <a:pos x="190" y="15"/>
                  </a:cxn>
                  <a:cxn ang="0">
                    <a:pos x="206" y="65"/>
                  </a:cxn>
                  <a:cxn ang="0">
                    <a:pos x="313" y="15"/>
                  </a:cxn>
                  <a:cxn ang="0">
                    <a:pos x="347" y="0"/>
                  </a:cxn>
                  <a:cxn ang="0">
                    <a:pos x="398" y="32"/>
                  </a:cxn>
                  <a:cxn ang="0">
                    <a:pos x="435" y="65"/>
                  </a:cxn>
                  <a:cxn ang="0">
                    <a:pos x="520" y="422"/>
                  </a:cxn>
                  <a:cxn ang="0">
                    <a:pos x="591" y="422"/>
                  </a:cxn>
                  <a:cxn ang="0">
                    <a:pos x="609" y="438"/>
                  </a:cxn>
                  <a:cxn ang="0">
                    <a:pos x="591" y="456"/>
                  </a:cxn>
                  <a:cxn ang="0">
                    <a:pos x="643" y="540"/>
                  </a:cxn>
                  <a:cxn ang="0">
                    <a:pos x="661" y="507"/>
                  </a:cxn>
                  <a:cxn ang="0">
                    <a:pos x="713" y="574"/>
                  </a:cxn>
                  <a:cxn ang="0">
                    <a:pos x="695" y="592"/>
                  </a:cxn>
                  <a:cxn ang="0">
                    <a:pos x="730" y="592"/>
                  </a:cxn>
                  <a:cxn ang="0">
                    <a:pos x="695" y="659"/>
                  </a:cxn>
                  <a:cxn ang="0">
                    <a:pos x="677" y="659"/>
                  </a:cxn>
                  <a:cxn ang="0">
                    <a:pos x="643" y="676"/>
                  </a:cxn>
                  <a:cxn ang="0">
                    <a:pos x="643" y="710"/>
                  </a:cxn>
                  <a:cxn ang="0">
                    <a:pos x="627" y="725"/>
                  </a:cxn>
                  <a:cxn ang="0">
                    <a:pos x="609" y="710"/>
                  </a:cxn>
                  <a:cxn ang="0">
                    <a:pos x="609" y="761"/>
                  </a:cxn>
                  <a:cxn ang="0">
                    <a:pos x="591" y="743"/>
                  </a:cxn>
                  <a:cxn ang="0">
                    <a:pos x="572" y="794"/>
                  </a:cxn>
                  <a:cxn ang="0">
                    <a:pos x="538" y="761"/>
                  </a:cxn>
                  <a:cxn ang="0">
                    <a:pos x="520" y="794"/>
                  </a:cxn>
                  <a:cxn ang="0">
                    <a:pos x="486" y="794"/>
                  </a:cxn>
                  <a:cxn ang="0">
                    <a:pos x="469" y="845"/>
                  </a:cxn>
                  <a:cxn ang="0">
                    <a:pos x="451" y="845"/>
                  </a:cxn>
                  <a:cxn ang="0">
                    <a:pos x="469" y="794"/>
                  </a:cxn>
                  <a:cxn ang="0">
                    <a:pos x="435" y="777"/>
                  </a:cxn>
                  <a:cxn ang="0">
                    <a:pos x="417" y="829"/>
                  </a:cxn>
                  <a:cxn ang="0">
                    <a:pos x="417" y="913"/>
                  </a:cxn>
                  <a:cxn ang="0">
                    <a:pos x="398" y="947"/>
                  </a:cxn>
                  <a:cxn ang="0">
                    <a:pos x="382" y="947"/>
                  </a:cxn>
                  <a:cxn ang="0">
                    <a:pos x="364" y="947"/>
                  </a:cxn>
                  <a:cxn ang="0">
                    <a:pos x="347" y="1015"/>
                  </a:cxn>
                  <a:cxn ang="0">
                    <a:pos x="313" y="997"/>
                  </a:cxn>
                  <a:cxn ang="0">
                    <a:pos x="313" y="1066"/>
                  </a:cxn>
                  <a:cxn ang="0">
                    <a:pos x="295" y="1015"/>
                  </a:cxn>
                  <a:cxn ang="0">
                    <a:pos x="242" y="1066"/>
                  </a:cxn>
                  <a:cxn ang="0">
                    <a:pos x="242" y="1099"/>
                  </a:cxn>
                  <a:cxn ang="0">
                    <a:pos x="242" y="1116"/>
                  </a:cxn>
                  <a:cxn ang="0">
                    <a:pos x="224" y="1116"/>
                  </a:cxn>
                  <a:cxn ang="0">
                    <a:pos x="242" y="1166"/>
                  </a:cxn>
                  <a:cxn ang="0">
                    <a:pos x="206" y="1185"/>
                  </a:cxn>
                  <a:cxn ang="0">
                    <a:pos x="206" y="1267"/>
                  </a:cxn>
                  <a:cxn ang="0">
                    <a:pos x="190" y="1267"/>
                  </a:cxn>
                  <a:cxn ang="0">
                    <a:pos x="120" y="1166"/>
                  </a:cxn>
                  <a:cxn ang="0">
                    <a:pos x="0" y="693"/>
                  </a:cxn>
                </a:cxnLst>
                <a:rect l="0" t="0" r="r" b="b"/>
                <a:pathLst>
                  <a:path w="730" h="1267">
                    <a:moveTo>
                      <a:pt x="0" y="693"/>
                    </a:moveTo>
                    <a:lnTo>
                      <a:pt x="34" y="693"/>
                    </a:lnTo>
                    <a:lnTo>
                      <a:pt x="34" y="607"/>
                    </a:lnTo>
                    <a:lnTo>
                      <a:pt x="86" y="489"/>
                    </a:lnTo>
                    <a:lnTo>
                      <a:pt x="69" y="405"/>
                    </a:lnTo>
                    <a:lnTo>
                      <a:pt x="86" y="302"/>
                    </a:lnTo>
                    <a:lnTo>
                      <a:pt x="86" y="269"/>
                    </a:lnTo>
                    <a:lnTo>
                      <a:pt x="172" y="15"/>
                    </a:lnTo>
                    <a:lnTo>
                      <a:pt x="190" y="15"/>
                    </a:lnTo>
                    <a:lnTo>
                      <a:pt x="206" y="65"/>
                    </a:lnTo>
                    <a:lnTo>
                      <a:pt x="313" y="15"/>
                    </a:lnTo>
                    <a:lnTo>
                      <a:pt x="347" y="0"/>
                    </a:lnTo>
                    <a:lnTo>
                      <a:pt x="398" y="32"/>
                    </a:lnTo>
                    <a:lnTo>
                      <a:pt x="435" y="65"/>
                    </a:lnTo>
                    <a:lnTo>
                      <a:pt x="520" y="422"/>
                    </a:lnTo>
                    <a:lnTo>
                      <a:pt x="591" y="422"/>
                    </a:lnTo>
                    <a:lnTo>
                      <a:pt x="609" y="438"/>
                    </a:lnTo>
                    <a:lnTo>
                      <a:pt x="591" y="456"/>
                    </a:lnTo>
                    <a:lnTo>
                      <a:pt x="643" y="540"/>
                    </a:lnTo>
                    <a:lnTo>
                      <a:pt x="661" y="507"/>
                    </a:lnTo>
                    <a:lnTo>
                      <a:pt x="713" y="574"/>
                    </a:lnTo>
                    <a:lnTo>
                      <a:pt x="695" y="592"/>
                    </a:lnTo>
                    <a:lnTo>
                      <a:pt x="730" y="592"/>
                    </a:lnTo>
                    <a:lnTo>
                      <a:pt x="695" y="659"/>
                    </a:lnTo>
                    <a:lnTo>
                      <a:pt x="677" y="659"/>
                    </a:lnTo>
                    <a:lnTo>
                      <a:pt x="643" y="676"/>
                    </a:lnTo>
                    <a:lnTo>
                      <a:pt x="643" y="710"/>
                    </a:lnTo>
                    <a:lnTo>
                      <a:pt x="627" y="725"/>
                    </a:lnTo>
                    <a:lnTo>
                      <a:pt x="609" y="710"/>
                    </a:lnTo>
                    <a:lnTo>
                      <a:pt x="609" y="761"/>
                    </a:lnTo>
                    <a:lnTo>
                      <a:pt x="591" y="743"/>
                    </a:lnTo>
                    <a:lnTo>
                      <a:pt x="572" y="794"/>
                    </a:lnTo>
                    <a:lnTo>
                      <a:pt x="538" y="761"/>
                    </a:lnTo>
                    <a:lnTo>
                      <a:pt x="520" y="794"/>
                    </a:lnTo>
                    <a:lnTo>
                      <a:pt x="486" y="794"/>
                    </a:lnTo>
                    <a:lnTo>
                      <a:pt x="469" y="845"/>
                    </a:lnTo>
                    <a:lnTo>
                      <a:pt x="451" y="845"/>
                    </a:lnTo>
                    <a:lnTo>
                      <a:pt x="469" y="794"/>
                    </a:lnTo>
                    <a:lnTo>
                      <a:pt x="435" y="777"/>
                    </a:lnTo>
                    <a:lnTo>
                      <a:pt x="417" y="829"/>
                    </a:lnTo>
                    <a:lnTo>
                      <a:pt x="417" y="913"/>
                    </a:lnTo>
                    <a:lnTo>
                      <a:pt x="398" y="947"/>
                    </a:lnTo>
                    <a:lnTo>
                      <a:pt x="382" y="947"/>
                    </a:lnTo>
                    <a:lnTo>
                      <a:pt x="364" y="947"/>
                    </a:lnTo>
                    <a:lnTo>
                      <a:pt x="347" y="1015"/>
                    </a:lnTo>
                    <a:lnTo>
                      <a:pt x="313" y="997"/>
                    </a:lnTo>
                    <a:lnTo>
                      <a:pt x="313" y="1066"/>
                    </a:lnTo>
                    <a:lnTo>
                      <a:pt x="295" y="1015"/>
                    </a:lnTo>
                    <a:lnTo>
                      <a:pt x="242" y="1066"/>
                    </a:lnTo>
                    <a:lnTo>
                      <a:pt x="242" y="1099"/>
                    </a:lnTo>
                    <a:lnTo>
                      <a:pt x="242" y="1116"/>
                    </a:lnTo>
                    <a:lnTo>
                      <a:pt x="224" y="1116"/>
                    </a:lnTo>
                    <a:lnTo>
                      <a:pt x="242" y="1166"/>
                    </a:lnTo>
                    <a:lnTo>
                      <a:pt x="206" y="1185"/>
                    </a:lnTo>
                    <a:lnTo>
                      <a:pt x="206" y="1267"/>
                    </a:lnTo>
                    <a:lnTo>
                      <a:pt x="190" y="1267"/>
                    </a:lnTo>
                    <a:lnTo>
                      <a:pt x="120" y="1166"/>
                    </a:lnTo>
                    <a:lnTo>
                      <a:pt x="0" y="693"/>
                    </a:lnTo>
                  </a:path>
                </a:pathLst>
              </a:custGeom>
              <a:noFill/>
              <a:ln w="23813">
                <a:solidFill>
                  <a:srgbClr val="000000"/>
                </a:solidFill>
                <a:prstDash val="solid"/>
                <a:round/>
                <a:headEnd/>
                <a:tailEnd/>
              </a:ln>
            </p:spPr>
            <p:txBody>
              <a:bodyPr/>
              <a:lstStyle/>
              <a:p>
                <a:endParaRPr lang="en-US"/>
              </a:p>
            </p:txBody>
          </p:sp>
          <p:sp>
            <p:nvSpPr>
              <p:cNvPr id="332977" name="Freeform 177"/>
              <p:cNvSpPr>
                <a:spLocks/>
              </p:cNvSpPr>
              <p:nvPr/>
            </p:nvSpPr>
            <p:spPr bwMode="auto">
              <a:xfrm>
                <a:off x="5127" y="1621"/>
                <a:ext cx="461" cy="245"/>
              </a:xfrm>
              <a:custGeom>
                <a:avLst/>
                <a:gdLst/>
                <a:ahLst/>
                <a:cxnLst>
                  <a:cxn ang="0">
                    <a:pos x="34" y="287"/>
                  </a:cxn>
                  <a:cxn ang="0">
                    <a:pos x="208" y="167"/>
                  </a:cxn>
                  <a:cxn ang="0">
                    <a:pos x="297" y="118"/>
                  </a:cxn>
                  <a:cxn ang="0">
                    <a:pos x="366" y="185"/>
                  </a:cxn>
                  <a:cxn ang="0">
                    <a:pos x="453" y="236"/>
                  </a:cxn>
                  <a:cxn ang="0">
                    <a:pos x="522" y="254"/>
                  </a:cxn>
                  <a:cxn ang="0">
                    <a:pos x="522" y="303"/>
                  </a:cxn>
                  <a:cxn ang="0">
                    <a:pos x="488" y="388"/>
                  </a:cxn>
                  <a:cxn ang="0">
                    <a:pos x="538" y="423"/>
                  </a:cxn>
                  <a:cxn ang="0">
                    <a:pos x="573" y="439"/>
                  </a:cxn>
                  <a:cxn ang="0">
                    <a:pos x="610" y="456"/>
                  </a:cxn>
                  <a:cxn ang="0">
                    <a:pos x="645" y="456"/>
                  </a:cxn>
                  <a:cxn ang="0">
                    <a:pos x="697" y="472"/>
                  </a:cxn>
                  <a:cxn ang="0">
                    <a:pos x="610" y="372"/>
                  </a:cxn>
                  <a:cxn ang="0">
                    <a:pos x="627" y="354"/>
                  </a:cxn>
                  <a:cxn ang="0">
                    <a:pos x="627" y="203"/>
                  </a:cxn>
                  <a:cxn ang="0">
                    <a:pos x="662" y="100"/>
                  </a:cxn>
                  <a:cxn ang="0">
                    <a:pos x="714" y="67"/>
                  </a:cxn>
                  <a:cxn ang="0">
                    <a:pos x="662" y="118"/>
                  </a:cxn>
                  <a:cxn ang="0">
                    <a:pos x="662" y="203"/>
                  </a:cxn>
                  <a:cxn ang="0">
                    <a:pos x="679" y="218"/>
                  </a:cxn>
                  <a:cxn ang="0">
                    <a:pos x="679" y="269"/>
                  </a:cxn>
                  <a:cxn ang="0">
                    <a:pos x="662" y="287"/>
                  </a:cxn>
                  <a:cxn ang="0">
                    <a:pos x="697" y="303"/>
                  </a:cxn>
                  <a:cxn ang="0">
                    <a:pos x="679" y="321"/>
                  </a:cxn>
                  <a:cxn ang="0">
                    <a:pos x="748" y="423"/>
                  </a:cxn>
                  <a:cxn ang="0">
                    <a:pos x="766" y="439"/>
                  </a:cxn>
                  <a:cxn ang="0">
                    <a:pos x="782" y="456"/>
                  </a:cxn>
                  <a:cxn ang="0">
                    <a:pos x="782" y="490"/>
                  </a:cxn>
                  <a:cxn ang="0">
                    <a:pos x="836" y="472"/>
                  </a:cxn>
                  <a:cxn ang="0">
                    <a:pos x="904" y="372"/>
                  </a:cxn>
                  <a:cxn ang="0">
                    <a:pos x="904" y="439"/>
                  </a:cxn>
                  <a:cxn ang="0">
                    <a:pos x="904" y="490"/>
                  </a:cxn>
                  <a:cxn ang="0">
                    <a:pos x="923" y="303"/>
                  </a:cxn>
                  <a:cxn ang="0">
                    <a:pos x="801" y="336"/>
                  </a:cxn>
                  <a:cxn ang="0">
                    <a:pos x="714" y="0"/>
                  </a:cxn>
                </a:cxnLst>
                <a:rect l="0" t="0" r="r" b="b"/>
                <a:pathLst>
                  <a:path w="923" h="490">
                    <a:moveTo>
                      <a:pt x="0" y="151"/>
                    </a:moveTo>
                    <a:lnTo>
                      <a:pt x="34" y="287"/>
                    </a:lnTo>
                    <a:lnTo>
                      <a:pt x="104" y="203"/>
                    </a:lnTo>
                    <a:lnTo>
                      <a:pt x="208" y="167"/>
                    </a:lnTo>
                    <a:lnTo>
                      <a:pt x="225" y="118"/>
                    </a:lnTo>
                    <a:lnTo>
                      <a:pt x="297" y="118"/>
                    </a:lnTo>
                    <a:lnTo>
                      <a:pt x="332" y="151"/>
                    </a:lnTo>
                    <a:lnTo>
                      <a:pt x="366" y="185"/>
                    </a:lnTo>
                    <a:lnTo>
                      <a:pt x="418" y="203"/>
                    </a:lnTo>
                    <a:lnTo>
                      <a:pt x="453" y="236"/>
                    </a:lnTo>
                    <a:lnTo>
                      <a:pt x="504" y="269"/>
                    </a:lnTo>
                    <a:lnTo>
                      <a:pt x="522" y="254"/>
                    </a:lnTo>
                    <a:lnTo>
                      <a:pt x="522" y="287"/>
                    </a:lnTo>
                    <a:lnTo>
                      <a:pt x="522" y="303"/>
                    </a:lnTo>
                    <a:lnTo>
                      <a:pt x="522" y="336"/>
                    </a:lnTo>
                    <a:lnTo>
                      <a:pt x="488" y="388"/>
                    </a:lnTo>
                    <a:lnTo>
                      <a:pt x="504" y="439"/>
                    </a:lnTo>
                    <a:lnTo>
                      <a:pt x="538" y="423"/>
                    </a:lnTo>
                    <a:lnTo>
                      <a:pt x="538" y="405"/>
                    </a:lnTo>
                    <a:lnTo>
                      <a:pt x="573" y="439"/>
                    </a:lnTo>
                    <a:lnTo>
                      <a:pt x="573" y="423"/>
                    </a:lnTo>
                    <a:lnTo>
                      <a:pt x="610" y="456"/>
                    </a:lnTo>
                    <a:lnTo>
                      <a:pt x="610" y="439"/>
                    </a:lnTo>
                    <a:lnTo>
                      <a:pt x="645" y="456"/>
                    </a:lnTo>
                    <a:lnTo>
                      <a:pt x="662" y="439"/>
                    </a:lnTo>
                    <a:lnTo>
                      <a:pt x="697" y="472"/>
                    </a:lnTo>
                    <a:lnTo>
                      <a:pt x="679" y="423"/>
                    </a:lnTo>
                    <a:lnTo>
                      <a:pt x="610" y="372"/>
                    </a:lnTo>
                    <a:lnTo>
                      <a:pt x="662" y="405"/>
                    </a:lnTo>
                    <a:lnTo>
                      <a:pt x="627" y="354"/>
                    </a:lnTo>
                    <a:lnTo>
                      <a:pt x="627" y="303"/>
                    </a:lnTo>
                    <a:lnTo>
                      <a:pt x="627" y="203"/>
                    </a:lnTo>
                    <a:lnTo>
                      <a:pt x="591" y="167"/>
                    </a:lnTo>
                    <a:lnTo>
                      <a:pt x="662" y="100"/>
                    </a:lnTo>
                    <a:lnTo>
                      <a:pt x="662" y="67"/>
                    </a:lnTo>
                    <a:lnTo>
                      <a:pt x="714" y="67"/>
                    </a:lnTo>
                    <a:lnTo>
                      <a:pt x="697" y="100"/>
                    </a:lnTo>
                    <a:lnTo>
                      <a:pt x="662" y="118"/>
                    </a:lnTo>
                    <a:lnTo>
                      <a:pt x="662" y="167"/>
                    </a:lnTo>
                    <a:lnTo>
                      <a:pt x="662" y="203"/>
                    </a:lnTo>
                    <a:lnTo>
                      <a:pt x="679" y="185"/>
                    </a:lnTo>
                    <a:lnTo>
                      <a:pt x="679" y="218"/>
                    </a:lnTo>
                    <a:lnTo>
                      <a:pt x="679" y="254"/>
                    </a:lnTo>
                    <a:lnTo>
                      <a:pt x="679" y="269"/>
                    </a:lnTo>
                    <a:lnTo>
                      <a:pt x="662" y="254"/>
                    </a:lnTo>
                    <a:lnTo>
                      <a:pt x="662" y="287"/>
                    </a:lnTo>
                    <a:lnTo>
                      <a:pt x="697" y="287"/>
                    </a:lnTo>
                    <a:lnTo>
                      <a:pt x="697" y="303"/>
                    </a:lnTo>
                    <a:lnTo>
                      <a:pt x="731" y="321"/>
                    </a:lnTo>
                    <a:lnTo>
                      <a:pt x="679" y="321"/>
                    </a:lnTo>
                    <a:lnTo>
                      <a:pt x="697" y="388"/>
                    </a:lnTo>
                    <a:lnTo>
                      <a:pt x="748" y="423"/>
                    </a:lnTo>
                    <a:lnTo>
                      <a:pt x="766" y="388"/>
                    </a:lnTo>
                    <a:lnTo>
                      <a:pt x="766" y="439"/>
                    </a:lnTo>
                    <a:lnTo>
                      <a:pt x="801" y="423"/>
                    </a:lnTo>
                    <a:lnTo>
                      <a:pt x="782" y="456"/>
                    </a:lnTo>
                    <a:lnTo>
                      <a:pt x="801" y="456"/>
                    </a:lnTo>
                    <a:lnTo>
                      <a:pt x="782" y="490"/>
                    </a:lnTo>
                    <a:lnTo>
                      <a:pt x="801" y="490"/>
                    </a:lnTo>
                    <a:lnTo>
                      <a:pt x="836" y="472"/>
                    </a:lnTo>
                    <a:lnTo>
                      <a:pt x="888" y="439"/>
                    </a:lnTo>
                    <a:lnTo>
                      <a:pt x="904" y="372"/>
                    </a:lnTo>
                    <a:lnTo>
                      <a:pt x="904" y="423"/>
                    </a:lnTo>
                    <a:lnTo>
                      <a:pt x="904" y="439"/>
                    </a:lnTo>
                    <a:lnTo>
                      <a:pt x="888" y="472"/>
                    </a:lnTo>
                    <a:lnTo>
                      <a:pt x="904" y="490"/>
                    </a:lnTo>
                    <a:lnTo>
                      <a:pt x="904" y="439"/>
                    </a:lnTo>
                    <a:lnTo>
                      <a:pt x="923" y="303"/>
                    </a:lnTo>
                    <a:lnTo>
                      <a:pt x="870" y="321"/>
                    </a:lnTo>
                    <a:lnTo>
                      <a:pt x="801" y="336"/>
                    </a:lnTo>
                    <a:lnTo>
                      <a:pt x="801" y="303"/>
                    </a:lnTo>
                    <a:lnTo>
                      <a:pt x="714" y="0"/>
                    </a:lnTo>
                    <a:lnTo>
                      <a:pt x="0" y="151"/>
                    </a:lnTo>
                    <a:close/>
                  </a:path>
                </a:pathLst>
              </a:custGeom>
              <a:noFill/>
              <a:ln w="9525">
                <a:noFill/>
                <a:round/>
                <a:headEnd/>
                <a:tailEnd/>
              </a:ln>
            </p:spPr>
            <p:txBody>
              <a:bodyPr/>
              <a:lstStyle/>
              <a:p>
                <a:endParaRPr lang="en-US"/>
              </a:p>
            </p:txBody>
          </p:sp>
          <p:sp>
            <p:nvSpPr>
              <p:cNvPr id="332978" name="Freeform 178"/>
              <p:cNvSpPr>
                <a:spLocks/>
              </p:cNvSpPr>
              <p:nvPr/>
            </p:nvSpPr>
            <p:spPr bwMode="auto">
              <a:xfrm>
                <a:off x="5127" y="1621"/>
                <a:ext cx="461" cy="245"/>
              </a:xfrm>
              <a:custGeom>
                <a:avLst/>
                <a:gdLst/>
                <a:ahLst/>
                <a:cxnLst>
                  <a:cxn ang="0">
                    <a:pos x="34" y="287"/>
                  </a:cxn>
                  <a:cxn ang="0">
                    <a:pos x="208" y="167"/>
                  </a:cxn>
                  <a:cxn ang="0">
                    <a:pos x="297" y="118"/>
                  </a:cxn>
                  <a:cxn ang="0">
                    <a:pos x="366" y="185"/>
                  </a:cxn>
                  <a:cxn ang="0">
                    <a:pos x="453" y="236"/>
                  </a:cxn>
                  <a:cxn ang="0">
                    <a:pos x="522" y="254"/>
                  </a:cxn>
                  <a:cxn ang="0">
                    <a:pos x="522" y="303"/>
                  </a:cxn>
                  <a:cxn ang="0">
                    <a:pos x="488" y="388"/>
                  </a:cxn>
                  <a:cxn ang="0">
                    <a:pos x="538" y="423"/>
                  </a:cxn>
                  <a:cxn ang="0">
                    <a:pos x="573" y="439"/>
                  </a:cxn>
                  <a:cxn ang="0">
                    <a:pos x="610" y="456"/>
                  </a:cxn>
                  <a:cxn ang="0">
                    <a:pos x="645" y="456"/>
                  </a:cxn>
                  <a:cxn ang="0">
                    <a:pos x="697" y="472"/>
                  </a:cxn>
                  <a:cxn ang="0">
                    <a:pos x="610" y="372"/>
                  </a:cxn>
                  <a:cxn ang="0">
                    <a:pos x="627" y="354"/>
                  </a:cxn>
                  <a:cxn ang="0">
                    <a:pos x="627" y="203"/>
                  </a:cxn>
                  <a:cxn ang="0">
                    <a:pos x="662" y="100"/>
                  </a:cxn>
                  <a:cxn ang="0">
                    <a:pos x="714" y="67"/>
                  </a:cxn>
                  <a:cxn ang="0">
                    <a:pos x="662" y="118"/>
                  </a:cxn>
                  <a:cxn ang="0">
                    <a:pos x="662" y="203"/>
                  </a:cxn>
                  <a:cxn ang="0">
                    <a:pos x="679" y="218"/>
                  </a:cxn>
                  <a:cxn ang="0">
                    <a:pos x="679" y="269"/>
                  </a:cxn>
                  <a:cxn ang="0">
                    <a:pos x="662" y="287"/>
                  </a:cxn>
                  <a:cxn ang="0">
                    <a:pos x="697" y="303"/>
                  </a:cxn>
                  <a:cxn ang="0">
                    <a:pos x="679" y="321"/>
                  </a:cxn>
                  <a:cxn ang="0">
                    <a:pos x="748" y="423"/>
                  </a:cxn>
                  <a:cxn ang="0">
                    <a:pos x="766" y="439"/>
                  </a:cxn>
                  <a:cxn ang="0">
                    <a:pos x="782" y="456"/>
                  </a:cxn>
                  <a:cxn ang="0">
                    <a:pos x="782" y="490"/>
                  </a:cxn>
                  <a:cxn ang="0">
                    <a:pos x="836" y="472"/>
                  </a:cxn>
                  <a:cxn ang="0">
                    <a:pos x="904" y="372"/>
                  </a:cxn>
                  <a:cxn ang="0">
                    <a:pos x="904" y="439"/>
                  </a:cxn>
                  <a:cxn ang="0">
                    <a:pos x="904" y="490"/>
                  </a:cxn>
                  <a:cxn ang="0">
                    <a:pos x="923" y="303"/>
                  </a:cxn>
                  <a:cxn ang="0">
                    <a:pos x="801" y="336"/>
                  </a:cxn>
                  <a:cxn ang="0">
                    <a:pos x="714" y="0"/>
                  </a:cxn>
                </a:cxnLst>
                <a:rect l="0" t="0" r="r" b="b"/>
                <a:pathLst>
                  <a:path w="923" h="490">
                    <a:moveTo>
                      <a:pt x="0" y="151"/>
                    </a:moveTo>
                    <a:lnTo>
                      <a:pt x="34" y="287"/>
                    </a:lnTo>
                    <a:lnTo>
                      <a:pt x="104" y="203"/>
                    </a:lnTo>
                    <a:lnTo>
                      <a:pt x="208" y="167"/>
                    </a:lnTo>
                    <a:lnTo>
                      <a:pt x="225" y="118"/>
                    </a:lnTo>
                    <a:lnTo>
                      <a:pt x="297" y="118"/>
                    </a:lnTo>
                    <a:lnTo>
                      <a:pt x="332" y="151"/>
                    </a:lnTo>
                    <a:lnTo>
                      <a:pt x="366" y="185"/>
                    </a:lnTo>
                    <a:lnTo>
                      <a:pt x="418" y="203"/>
                    </a:lnTo>
                    <a:lnTo>
                      <a:pt x="453" y="236"/>
                    </a:lnTo>
                    <a:lnTo>
                      <a:pt x="504" y="269"/>
                    </a:lnTo>
                    <a:lnTo>
                      <a:pt x="522" y="254"/>
                    </a:lnTo>
                    <a:lnTo>
                      <a:pt x="522" y="287"/>
                    </a:lnTo>
                    <a:lnTo>
                      <a:pt x="522" y="303"/>
                    </a:lnTo>
                    <a:lnTo>
                      <a:pt x="522" y="336"/>
                    </a:lnTo>
                    <a:lnTo>
                      <a:pt x="488" y="388"/>
                    </a:lnTo>
                    <a:lnTo>
                      <a:pt x="504" y="439"/>
                    </a:lnTo>
                    <a:lnTo>
                      <a:pt x="538" y="423"/>
                    </a:lnTo>
                    <a:lnTo>
                      <a:pt x="538" y="405"/>
                    </a:lnTo>
                    <a:lnTo>
                      <a:pt x="573" y="439"/>
                    </a:lnTo>
                    <a:lnTo>
                      <a:pt x="573" y="423"/>
                    </a:lnTo>
                    <a:lnTo>
                      <a:pt x="610" y="456"/>
                    </a:lnTo>
                    <a:lnTo>
                      <a:pt x="610" y="439"/>
                    </a:lnTo>
                    <a:lnTo>
                      <a:pt x="645" y="456"/>
                    </a:lnTo>
                    <a:lnTo>
                      <a:pt x="662" y="439"/>
                    </a:lnTo>
                    <a:lnTo>
                      <a:pt x="697" y="472"/>
                    </a:lnTo>
                    <a:lnTo>
                      <a:pt x="679" y="423"/>
                    </a:lnTo>
                    <a:lnTo>
                      <a:pt x="610" y="372"/>
                    </a:lnTo>
                    <a:lnTo>
                      <a:pt x="662" y="405"/>
                    </a:lnTo>
                    <a:lnTo>
                      <a:pt x="627" y="354"/>
                    </a:lnTo>
                    <a:lnTo>
                      <a:pt x="627" y="303"/>
                    </a:lnTo>
                    <a:lnTo>
                      <a:pt x="627" y="203"/>
                    </a:lnTo>
                    <a:lnTo>
                      <a:pt x="591" y="167"/>
                    </a:lnTo>
                    <a:lnTo>
                      <a:pt x="662" y="100"/>
                    </a:lnTo>
                    <a:lnTo>
                      <a:pt x="662" y="67"/>
                    </a:lnTo>
                    <a:lnTo>
                      <a:pt x="714" y="67"/>
                    </a:lnTo>
                    <a:lnTo>
                      <a:pt x="697" y="100"/>
                    </a:lnTo>
                    <a:lnTo>
                      <a:pt x="662" y="118"/>
                    </a:lnTo>
                    <a:lnTo>
                      <a:pt x="662" y="167"/>
                    </a:lnTo>
                    <a:lnTo>
                      <a:pt x="662" y="203"/>
                    </a:lnTo>
                    <a:lnTo>
                      <a:pt x="679" y="185"/>
                    </a:lnTo>
                    <a:lnTo>
                      <a:pt x="679" y="218"/>
                    </a:lnTo>
                    <a:lnTo>
                      <a:pt x="679" y="254"/>
                    </a:lnTo>
                    <a:lnTo>
                      <a:pt x="679" y="269"/>
                    </a:lnTo>
                    <a:lnTo>
                      <a:pt x="662" y="254"/>
                    </a:lnTo>
                    <a:lnTo>
                      <a:pt x="662" y="287"/>
                    </a:lnTo>
                    <a:lnTo>
                      <a:pt x="697" y="287"/>
                    </a:lnTo>
                    <a:lnTo>
                      <a:pt x="697" y="303"/>
                    </a:lnTo>
                    <a:lnTo>
                      <a:pt x="731" y="321"/>
                    </a:lnTo>
                    <a:lnTo>
                      <a:pt x="679" y="321"/>
                    </a:lnTo>
                    <a:lnTo>
                      <a:pt x="697" y="388"/>
                    </a:lnTo>
                    <a:lnTo>
                      <a:pt x="748" y="423"/>
                    </a:lnTo>
                    <a:lnTo>
                      <a:pt x="766" y="388"/>
                    </a:lnTo>
                    <a:lnTo>
                      <a:pt x="766" y="439"/>
                    </a:lnTo>
                    <a:lnTo>
                      <a:pt x="801" y="423"/>
                    </a:lnTo>
                    <a:lnTo>
                      <a:pt x="782" y="456"/>
                    </a:lnTo>
                    <a:lnTo>
                      <a:pt x="801" y="456"/>
                    </a:lnTo>
                    <a:lnTo>
                      <a:pt x="782" y="490"/>
                    </a:lnTo>
                    <a:lnTo>
                      <a:pt x="801" y="490"/>
                    </a:lnTo>
                    <a:lnTo>
                      <a:pt x="836" y="472"/>
                    </a:lnTo>
                    <a:lnTo>
                      <a:pt x="888" y="439"/>
                    </a:lnTo>
                    <a:lnTo>
                      <a:pt x="904" y="372"/>
                    </a:lnTo>
                    <a:lnTo>
                      <a:pt x="904" y="423"/>
                    </a:lnTo>
                    <a:lnTo>
                      <a:pt x="904" y="439"/>
                    </a:lnTo>
                    <a:lnTo>
                      <a:pt x="888" y="472"/>
                    </a:lnTo>
                    <a:lnTo>
                      <a:pt x="904" y="490"/>
                    </a:lnTo>
                    <a:lnTo>
                      <a:pt x="904" y="439"/>
                    </a:lnTo>
                    <a:lnTo>
                      <a:pt x="923" y="303"/>
                    </a:lnTo>
                    <a:lnTo>
                      <a:pt x="870" y="321"/>
                    </a:lnTo>
                    <a:lnTo>
                      <a:pt x="801" y="336"/>
                    </a:lnTo>
                    <a:lnTo>
                      <a:pt x="801" y="303"/>
                    </a:lnTo>
                    <a:lnTo>
                      <a:pt x="714" y="0"/>
                    </a:lnTo>
                    <a:lnTo>
                      <a:pt x="0" y="151"/>
                    </a:lnTo>
                  </a:path>
                </a:pathLst>
              </a:custGeom>
              <a:noFill/>
              <a:ln w="23813">
                <a:solidFill>
                  <a:srgbClr val="000000"/>
                </a:solidFill>
                <a:prstDash val="solid"/>
                <a:round/>
                <a:headEnd/>
                <a:tailEnd/>
              </a:ln>
            </p:spPr>
            <p:txBody>
              <a:bodyPr/>
              <a:lstStyle/>
              <a:p>
                <a:endParaRPr lang="en-US"/>
              </a:p>
            </p:txBody>
          </p:sp>
          <p:sp>
            <p:nvSpPr>
              <p:cNvPr id="332979" name="Freeform 179"/>
              <p:cNvSpPr>
                <a:spLocks/>
              </p:cNvSpPr>
              <p:nvPr/>
            </p:nvSpPr>
            <p:spPr bwMode="auto">
              <a:xfrm>
                <a:off x="5632" y="1079"/>
                <a:ext cx="339" cy="186"/>
              </a:xfrm>
              <a:custGeom>
                <a:avLst/>
                <a:gdLst/>
                <a:ahLst/>
                <a:cxnLst>
                  <a:cxn ang="0">
                    <a:pos x="0" y="154"/>
                  </a:cxn>
                  <a:cxn ang="0">
                    <a:pos x="0" y="338"/>
                  </a:cxn>
                  <a:cxn ang="0">
                    <a:pos x="313" y="272"/>
                  </a:cxn>
                  <a:cxn ang="0">
                    <a:pos x="364" y="255"/>
                  </a:cxn>
                  <a:cxn ang="0">
                    <a:pos x="400" y="255"/>
                  </a:cxn>
                  <a:cxn ang="0">
                    <a:pos x="416" y="323"/>
                  </a:cxn>
                  <a:cxn ang="0">
                    <a:pos x="450" y="323"/>
                  </a:cxn>
                  <a:cxn ang="0">
                    <a:pos x="468" y="373"/>
                  </a:cxn>
                  <a:cxn ang="0">
                    <a:pos x="486" y="373"/>
                  </a:cxn>
                  <a:cxn ang="0">
                    <a:pos x="504" y="338"/>
                  </a:cxn>
                  <a:cxn ang="0">
                    <a:pos x="520" y="323"/>
                  </a:cxn>
                  <a:cxn ang="0">
                    <a:pos x="520" y="287"/>
                  </a:cxn>
                  <a:cxn ang="0">
                    <a:pos x="539" y="287"/>
                  </a:cxn>
                  <a:cxn ang="0">
                    <a:pos x="557" y="338"/>
                  </a:cxn>
                  <a:cxn ang="0">
                    <a:pos x="591" y="338"/>
                  </a:cxn>
                  <a:cxn ang="0">
                    <a:pos x="591" y="305"/>
                  </a:cxn>
                  <a:cxn ang="0">
                    <a:pos x="626" y="287"/>
                  </a:cxn>
                  <a:cxn ang="0">
                    <a:pos x="661" y="287"/>
                  </a:cxn>
                  <a:cxn ang="0">
                    <a:pos x="679" y="287"/>
                  </a:cxn>
                  <a:cxn ang="0">
                    <a:pos x="679" y="255"/>
                  </a:cxn>
                  <a:cxn ang="0">
                    <a:pos x="642" y="187"/>
                  </a:cxn>
                  <a:cxn ang="0">
                    <a:pos x="608" y="169"/>
                  </a:cxn>
                  <a:cxn ang="0">
                    <a:pos x="591" y="169"/>
                  </a:cxn>
                  <a:cxn ang="0">
                    <a:pos x="608" y="187"/>
                  </a:cxn>
                  <a:cxn ang="0">
                    <a:pos x="626" y="187"/>
                  </a:cxn>
                  <a:cxn ang="0">
                    <a:pos x="642" y="219"/>
                  </a:cxn>
                  <a:cxn ang="0">
                    <a:pos x="642" y="238"/>
                  </a:cxn>
                  <a:cxn ang="0">
                    <a:pos x="642" y="255"/>
                  </a:cxn>
                  <a:cxn ang="0">
                    <a:pos x="591" y="287"/>
                  </a:cxn>
                  <a:cxn ang="0">
                    <a:pos x="557" y="272"/>
                  </a:cxn>
                  <a:cxn ang="0">
                    <a:pos x="557" y="238"/>
                  </a:cxn>
                  <a:cxn ang="0">
                    <a:pos x="520" y="238"/>
                  </a:cxn>
                  <a:cxn ang="0">
                    <a:pos x="520" y="219"/>
                  </a:cxn>
                  <a:cxn ang="0">
                    <a:pos x="504" y="169"/>
                  </a:cxn>
                  <a:cxn ang="0">
                    <a:pos x="468" y="154"/>
                  </a:cxn>
                  <a:cxn ang="0">
                    <a:pos x="450" y="169"/>
                  </a:cxn>
                  <a:cxn ang="0">
                    <a:pos x="434" y="169"/>
                  </a:cxn>
                  <a:cxn ang="0">
                    <a:pos x="434" y="136"/>
                  </a:cxn>
                  <a:cxn ang="0">
                    <a:pos x="434" y="119"/>
                  </a:cxn>
                  <a:cxn ang="0">
                    <a:pos x="450" y="102"/>
                  </a:cxn>
                  <a:cxn ang="0">
                    <a:pos x="450" y="85"/>
                  </a:cxn>
                  <a:cxn ang="0">
                    <a:pos x="468" y="67"/>
                  </a:cxn>
                  <a:cxn ang="0">
                    <a:pos x="450" y="34"/>
                  </a:cxn>
                  <a:cxn ang="0">
                    <a:pos x="434" y="0"/>
                  </a:cxn>
                  <a:cxn ang="0">
                    <a:pos x="364" y="51"/>
                  </a:cxn>
                  <a:cxn ang="0">
                    <a:pos x="138" y="119"/>
                  </a:cxn>
                  <a:cxn ang="0">
                    <a:pos x="0" y="154"/>
                  </a:cxn>
                </a:cxnLst>
                <a:rect l="0" t="0" r="r" b="b"/>
                <a:pathLst>
                  <a:path w="679" h="373">
                    <a:moveTo>
                      <a:pt x="0" y="154"/>
                    </a:moveTo>
                    <a:lnTo>
                      <a:pt x="0" y="338"/>
                    </a:lnTo>
                    <a:lnTo>
                      <a:pt x="313" y="272"/>
                    </a:lnTo>
                    <a:lnTo>
                      <a:pt x="364" y="255"/>
                    </a:lnTo>
                    <a:lnTo>
                      <a:pt x="400" y="255"/>
                    </a:lnTo>
                    <a:lnTo>
                      <a:pt x="416" y="323"/>
                    </a:lnTo>
                    <a:lnTo>
                      <a:pt x="450" y="323"/>
                    </a:lnTo>
                    <a:lnTo>
                      <a:pt x="468" y="373"/>
                    </a:lnTo>
                    <a:lnTo>
                      <a:pt x="486" y="373"/>
                    </a:lnTo>
                    <a:lnTo>
                      <a:pt x="504" y="338"/>
                    </a:lnTo>
                    <a:lnTo>
                      <a:pt x="520" y="323"/>
                    </a:lnTo>
                    <a:lnTo>
                      <a:pt x="520" y="287"/>
                    </a:lnTo>
                    <a:lnTo>
                      <a:pt x="539" y="287"/>
                    </a:lnTo>
                    <a:lnTo>
                      <a:pt x="557" y="338"/>
                    </a:lnTo>
                    <a:lnTo>
                      <a:pt x="591" y="338"/>
                    </a:lnTo>
                    <a:lnTo>
                      <a:pt x="591" y="305"/>
                    </a:lnTo>
                    <a:lnTo>
                      <a:pt x="626" y="287"/>
                    </a:lnTo>
                    <a:lnTo>
                      <a:pt x="661" y="287"/>
                    </a:lnTo>
                    <a:lnTo>
                      <a:pt x="679" y="287"/>
                    </a:lnTo>
                    <a:lnTo>
                      <a:pt x="679" y="255"/>
                    </a:lnTo>
                    <a:lnTo>
                      <a:pt x="642" y="187"/>
                    </a:lnTo>
                    <a:lnTo>
                      <a:pt x="608" y="169"/>
                    </a:lnTo>
                    <a:lnTo>
                      <a:pt x="591" y="169"/>
                    </a:lnTo>
                    <a:lnTo>
                      <a:pt x="608" y="187"/>
                    </a:lnTo>
                    <a:lnTo>
                      <a:pt x="626" y="187"/>
                    </a:lnTo>
                    <a:lnTo>
                      <a:pt x="642" y="219"/>
                    </a:lnTo>
                    <a:lnTo>
                      <a:pt x="642" y="238"/>
                    </a:lnTo>
                    <a:lnTo>
                      <a:pt x="642" y="255"/>
                    </a:lnTo>
                    <a:lnTo>
                      <a:pt x="591" y="287"/>
                    </a:lnTo>
                    <a:lnTo>
                      <a:pt x="557" y="272"/>
                    </a:lnTo>
                    <a:lnTo>
                      <a:pt x="557" y="238"/>
                    </a:lnTo>
                    <a:lnTo>
                      <a:pt x="520" y="238"/>
                    </a:lnTo>
                    <a:lnTo>
                      <a:pt x="520" y="219"/>
                    </a:lnTo>
                    <a:lnTo>
                      <a:pt x="504" y="169"/>
                    </a:lnTo>
                    <a:lnTo>
                      <a:pt x="468" y="154"/>
                    </a:lnTo>
                    <a:lnTo>
                      <a:pt x="450" y="169"/>
                    </a:lnTo>
                    <a:lnTo>
                      <a:pt x="434" y="169"/>
                    </a:lnTo>
                    <a:lnTo>
                      <a:pt x="434" y="136"/>
                    </a:lnTo>
                    <a:lnTo>
                      <a:pt x="434" y="119"/>
                    </a:lnTo>
                    <a:lnTo>
                      <a:pt x="450" y="102"/>
                    </a:lnTo>
                    <a:lnTo>
                      <a:pt x="450" y="85"/>
                    </a:lnTo>
                    <a:lnTo>
                      <a:pt x="468" y="67"/>
                    </a:lnTo>
                    <a:lnTo>
                      <a:pt x="450" y="34"/>
                    </a:lnTo>
                    <a:lnTo>
                      <a:pt x="434" y="0"/>
                    </a:lnTo>
                    <a:lnTo>
                      <a:pt x="364" y="51"/>
                    </a:lnTo>
                    <a:lnTo>
                      <a:pt x="138" y="119"/>
                    </a:lnTo>
                    <a:lnTo>
                      <a:pt x="0" y="154"/>
                    </a:lnTo>
                    <a:close/>
                  </a:path>
                </a:pathLst>
              </a:custGeom>
              <a:noFill/>
              <a:ln w="9525">
                <a:noFill/>
                <a:round/>
                <a:headEnd/>
                <a:tailEnd/>
              </a:ln>
            </p:spPr>
            <p:txBody>
              <a:bodyPr/>
              <a:lstStyle/>
              <a:p>
                <a:endParaRPr lang="en-US"/>
              </a:p>
            </p:txBody>
          </p:sp>
          <p:sp>
            <p:nvSpPr>
              <p:cNvPr id="332980" name="Freeform 180"/>
              <p:cNvSpPr>
                <a:spLocks/>
              </p:cNvSpPr>
              <p:nvPr/>
            </p:nvSpPr>
            <p:spPr bwMode="auto">
              <a:xfrm>
                <a:off x="5632" y="1079"/>
                <a:ext cx="339" cy="186"/>
              </a:xfrm>
              <a:custGeom>
                <a:avLst/>
                <a:gdLst/>
                <a:ahLst/>
                <a:cxnLst>
                  <a:cxn ang="0">
                    <a:pos x="0" y="154"/>
                  </a:cxn>
                  <a:cxn ang="0">
                    <a:pos x="0" y="338"/>
                  </a:cxn>
                  <a:cxn ang="0">
                    <a:pos x="313" y="272"/>
                  </a:cxn>
                  <a:cxn ang="0">
                    <a:pos x="364" y="255"/>
                  </a:cxn>
                  <a:cxn ang="0">
                    <a:pos x="400" y="255"/>
                  </a:cxn>
                  <a:cxn ang="0">
                    <a:pos x="416" y="323"/>
                  </a:cxn>
                  <a:cxn ang="0">
                    <a:pos x="450" y="323"/>
                  </a:cxn>
                  <a:cxn ang="0">
                    <a:pos x="468" y="373"/>
                  </a:cxn>
                  <a:cxn ang="0">
                    <a:pos x="486" y="373"/>
                  </a:cxn>
                  <a:cxn ang="0">
                    <a:pos x="504" y="338"/>
                  </a:cxn>
                  <a:cxn ang="0">
                    <a:pos x="520" y="323"/>
                  </a:cxn>
                  <a:cxn ang="0">
                    <a:pos x="520" y="287"/>
                  </a:cxn>
                  <a:cxn ang="0">
                    <a:pos x="539" y="287"/>
                  </a:cxn>
                  <a:cxn ang="0">
                    <a:pos x="557" y="338"/>
                  </a:cxn>
                  <a:cxn ang="0">
                    <a:pos x="591" y="338"/>
                  </a:cxn>
                  <a:cxn ang="0">
                    <a:pos x="591" y="305"/>
                  </a:cxn>
                  <a:cxn ang="0">
                    <a:pos x="626" y="287"/>
                  </a:cxn>
                  <a:cxn ang="0">
                    <a:pos x="661" y="287"/>
                  </a:cxn>
                  <a:cxn ang="0">
                    <a:pos x="679" y="287"/>
                  </a:cxn>
                  <a:cxn ang="0">
                    <a:pos x="679" y="255"/>
                  </a:cxn>
                  <a:cxn ang="0">
                    <a:pos x="642" y="187"/>
                  </a:cxn>
                  <a:cxn ang="0">
                    <a:pos x="608" y="169"/>
                  </a:cxn>
                  <a:cxn ang="0">
                    <a:pos x="591" y="169"/>
                  </a:cxn>
                  <a:cxn ang="0">
                    <a:pos x="608" y="187"/>
                  </a:cxn>
                  <a:cxn ang="0">
                    <a:pos x="626" y="187"/>
                  </a:cxn>
                  <a:cxn ang="0">
                    <a:pos x="642" y="219"/>
                  </a:cxn>
                  <a:cxn ang="0">
                    <a:pos x="642" y="238"/>
                  </a:cxn>
                  <a:cxn ang="0">
                    <a:pos x="642" y="255"/>
                  </a:cxn>
                  <a:cxn ang="0">
                    <a:pos x="591" y="287"/>
                  </a:cxn>
                  <a:cxn ang="0">
                    <a:pos x="557" y="272"/>
                  </a:cxn>
                  <a:cxn ang="0">
                    <a:pos x="557" y="238"/>
                  </a:cxn>
                  <a:cxn ang="0">
                    <a:pos x="520" y="238"/>
                  </a:cxn>
                  <a:cxn ang="0">
                    <a:pos x="520" y="219"/>
                  </a:cxn>
                  <a:cxn ang="0">
                    <a:pos x="504" y="169"/>
                  </a:cxn>
                  <a:cxn ang="0">
                    <a:pos x="468" y="154"/>
                  </a:cxn>
                  <a:cxn ang="0">
                    <a:pos x="450" y="169"/>
                  </a:cxn>
                  <a:cxn ang="0">
                    <a:pos x="434" y="169"/>
                  </a:cxn>
                  <a:cxn ang="0">
                    <a:pos x="434" y="136"/>
                  </a:cxn>
                  <a:cxn ang="0">
                    <a:pos x="434" y="119"/>
                  </a:cxn>
                  <a:cxn ang="0">
                    <a:pos x="450" y="102"/>
                  </a:cxn>
                  <a:cxn ang="0">
                    <a:pos x="450" y="85"/>
                  </a:cxn>
                  <a:cxn ang="0">
                    <a:pos x="468" y="67"/>
                  </a:cxn>
                  <a:cxn ang="0">
                    <a:pos x="450" y="34"/>
                  </a:cxn>
                  <a:cxn ang="0">
                    <a:pos x="434" y="0"/>
                  </a:cxn>
                  <a:cxn ang="0">
                    <a:pos x="364" y="51"/>
                  </a:cxn>
                  <a:cxn ang="0">
                    <a:pos x="138" y="119"/>
                  </a:cxn>
                  <a:cxn ang="0">
                    <a:pos x="0" y="154"/>
                  </a:cxn>
                </a:cxnLst>
                <a:rect l="0" t="0" r="r" b="b"/>
                <a:pathLst>
                  <a:path w="679" h="373">
                    <a:moveTo>
                      <a:pt x="0" y="154"/>
                    </a:moveTo>
                    <a:lnTo>
                      <a:pt x="0" y="338"/>
                    </a:lnTo>
                    <a:lnTo>
                      <a:pt x="313" y="272"/>
                    </a:lnTo>
                    <a:lnTo>
                      <a:pt x="364" y="255"/>
                    </a:lnTo>
                    <a:lnTo>
                      <a:pt x="400" y="255"/>
                    </a:lnTo>
                    <a:lnTo>
                      <a:pt x="416" y="323"/>
                    </a:lnTo>
                    <a:lnTo>
                      <a:pt x="450" y="323"/>
                    </a:lnTo>
                    <a:lnTo>
                      <a:pt x="468" y="373"/>
                    </a:lnTo>
                    <a:lnTo>
                      <a:pt x="486" y="373"/>
                    </a:lnTo>
                    <a:lnTo>
                      <a:pt x="504" y="338"/>
                    </a:lnTo>
                    <a:lnTo>
                      <a:pt x="520" y="323"/>
                    </a:lnTo>
                    <a:lnTo>
                      <a:pt x="520" y="287"/>
                    </a:lnTo>
                    <a:lnTo>
                      <a:pt x="539" y="287"/>
                    </a:lnTo>
                    <a:lnTo>
                      <a:pt x="557" y="338"/>
                    </a:lnTo>
                    <a:lnTo>
                      <a:pt x="591" y="338"/>
                    </a:lnTo>
                    <a:lnTo>
                      <a:pt x="591" y="305"/>
                    </a:lnTo>
                    <a:lnTo>
                      <a:pt x="626" y="287"/>
                    </a:lnTo>
                    <a:lnTo>
                      <a:pt x="661" y="287"/>
                    </a:lnTo>
                    <a:lnTo>
                      <a:pt x="679" y="287"/>
                    </a:lnTo>
                    <a:lnTo>
                      <a:pt x="679" y="255"/>
                    </a:lnTo>
                    <a:lnTo>
                      <a:pt x="642" y="187"/>
                    </a:lnTo>
                    <a:lnTo>
                      <a:pt x="608" y="169"/>
                    </a:lnTo>
                    <a:lnTo>
                      <a:pt x="591" y="169"/>
                    </a:lnTo>
                    <a:lnTo>
                      <a:pt x="608" y="187"/>
                    </a:lnTo>
                    <a:lnTo>
                      <a:pt x="626" y="187"/>
                    </a:lnTo>
                    <a:lnTo>
                      <a:pt x="642" y="219"/>
                    </a:lnTo>
                    <a:lnTo>
                      <a:pt x="642" y="238"/>
                    </a:lnTo>
                    <a:lnTo>
                      <a:pt x="642" y="255"/>
                    </a:lnTo>
                    <a:lnTo>
                      <a:pt x="591" y="287"/>
                    </a:lnTo>
                    <a:lnTo>
                      <a:pt x="557" y="272"/>
                    </a:lnTo>
                    <a:lnTo>
                      <a:pt x="557" y="238"/>
                    </a:lnTo>
                    <a:lnTo>
                      <a:pt x="520" y="238"/>
                    </a:lnTo>
                    <a:lnTo>
                      <a:pt x="520" y="219"/>
                    </a:lnTo>
                    <a:lnTo>
                      <a:pt x="504" y="169"/>
                    </a:lnTo>
                    <a:lnTo>
                      <a:pt x="468" y="154"/>
                    </a:lnTo>
                    <a:lnTo>
                      <a:pt x="450" y="169"/>
                    </a:lnTo>
                    <a:lnTo>
                      <a:pt x="434" y="169"/>
                    </a:lnTo>
                    <a:lnTo>
                      <a:pt x="434" y="136"/>
                    </a:lnTo>
                    <a:lnTo>
                      <a:pt x="434" y="119"/>
                    </a:lnTo>
                    <a:lnTo>
                      <a:pt x="450" y="102"/>
                    </a:lnTo>
                    <a:lnTo>
                      <a:pt x="450" y="85"/>
                    </a:lnTo>
                    <a:lnTo>
                      <a:pt x="468" y="67"/>
                    </a:lnTo>
                    <a:lnTo>
                      <a:pt x="450" y="34"/>
                    </a:lnTo>
                    <a:lnTo>
                      <a:pt x="434" y="0"/>
                    </a:lnTo>
                    <a:lnTo>
                      <a:pt x="364" y="51"/>
                    </a:lnTo>
                    <a:lnTo>
                      <a:pt x="138" y="119"/>
                    </a:lnTo>
                    <a:lnTo>
                      <a:pt x="0" y="154"/>
                    </a:lnTo>
                  </a:path>
                </a:pathLst>
              </a:custGeom>
              <a:noFill/>
              <a:ln w="23813">
                <a:solidFill>
                  <a:srgbClr val="000000"/>
                </a:solidFill>
                <a:prstDash val="solid"/>
                <a:round/>
                <a:headEnd/>
                <a:tailEnd/>
              </a:ln>
            </p:spPr>
            <p:txBody>
              <a:bodyPr/>
              <a:lstStyle/>
              <a:p>
                <a:endParaRPr lang="en-US"/>
              </a:p>
            </p:txBody>
          </p:sp>
          <p:sp>
            <p:nvSpPr>
              <p:cNvPr id="332981" name="Freeform 181"/>
              <p:cNvSpPr>
                <a:spLocks/>
              </p:cNvSpPr>
              <p:nvPr/>
            </p:nvSpPr>
            <p:spPr bwMode="auto">
              <a:xfrm>
                <a:off x="5902" y="1256"/>
                <a:ext cx="34" cy="26"/>
              </a:xfrm>
              <a:custGeom>
                <a:avLst/>
                <a:gdLst/>
                <a:ahLst/>
                <a:cxnLst>
                  <a:cxn ang="0">
                    <a:pos x="0" y="53"/>
                  </a:cxn>
                  <a:cxn ang="0">
                    <a:pos x="35" y="0"/>
                  </a:cxn>
                  <a:cxn ang="0">
                    <a:pos x="69" y="37"/>
                  </a:cxn>
                  <a:cxn ang="0">
                    <a:pos x="0" y="53"/>
                  </a:cxn>
                </a:cxnLst>
                <a:rect l="0" t="0" r="r" b="b"/>
                <a:pathLst>
                  <a:path w="69" h="53">
                    <a:moveTo>
                      <a:pt x="0" y="53"/>
                    </a:moveTo>
                    <a:lnTo>
                      <a:pt x="35" y="0"/>
                    </a:lnTo>
                    <a:lnTo>
                      <a:pt x="69" y="37"/>
                    </a:lnTo>
                    <a:lnTo>
                      <a:pt x="0" y="53"/>
                    </a:lnTo>
                    <a:close/>
                  </a:path>
                </a:pathLst>
              </a:custGeom>
              <a:noFill/>
              <a:ln w="9525">
                <a:noFill/>
                <a:round/>
                <a:headEnd/>
                <a:tailEnd/>
              </a:ln>
            </p:spPr>
            <p:txBody>
              <a:bodyPr/>
              <a:lstStyle/>
              <a:p>
                <a:endParaRPr lang="en-US"/>
              </a:p>
            </p:txBody>
          </p:sp>
          <p:sp>
            <p:nvSpPr>
              <p:cNvPr id="332982" name="Freeform 182"/>
              <p:cNvSpPr>
                <a:spLocks/>
              </p:cNvSpPr>
              <p:nvPr/>
            </p:nvSpPr>
            <p:spPr bwMode="auto">
              <a:xfrm>
                <a:off x="5902" y="1256"/>
                <a:ext cx="34" cy="26"/>
              </a:xfrm>
              <a:custGeom>
                <a:avLst/>
                <a:gdLst/>
                <a:ahLst/>
                <a:cxnLst>
                  <a:cxn ang="0">
                    <a:pos x="0" y="53"/>
                  </a:cxn>
                  <a:cxn ang="0">
                    <a:pos x="35" y="0"/>
                  </a:cxn>
                  <a:cxn ang="0">
                    <a:pos x="69" y="37"/>
                  </a:cxn>
                  <a:cxn ang="0">
                    <a:pos x="0" y="53"/>
                  </a:cxn>
                </a:cxnLst>
                <a:rect l="0" t="0" r="r" b="b"/>
                <a:pathLst>
                  <a:path w="69" h="53">
                    <a:moveTo>
                      <a:pt x="0" y="53"/>
                    </a:moveTo>
                    <a:lnTo>
                      <a:pt x="35" y="0"/>
                    </a:lnTo>
                    <a:lnTo>
                      <a:pt x="69" y="37"/>
                    </a:lnTo>
                    <a:lnTo>
                      <a:pt x="0" y="53"/>
                    </a:lnTo>
                  </a:path>
                </a:pathLst>
              </a:custGeom>
              <a:noFill/>
              <a:ln w="23813">
                <a:solidFill>
                  <a:srgbClr val="000000"/>
                </a:solidFill>
                <a:prstDash val="solid"/>
                <a:round/>
                <a:headEnd/>
                <a:tailEnd/>
              </a:ln>
            </p:spPr>
            <p:txBody>
              <a:bodyPr/>
              <a:lstStyle/>
              <a:p>
                <a:endParaRPr lang="en-US"/>
              </a:p>
            </p:txBody>
          </p:sp>
          <p:sp>
            <p:nvSpPr>
              <p:cNvPr id="332983" name="Freeform 183"/>
              <p:cNvSpPr>
                <a:spLocks/>
              </p:cNvSpPr>
              <p:nvPr/>
            </p:nvSpPr>
            <p:spPr bwMode="auto">
              <a:xfrm>
                <a:off x="5963" y="1256"/>
                <a:ext cx="26" cy="18"/>
              </a:xfrm>
              <a:custGeom>
                <a:avLst/>
                <a:gdLst/>
                <a:ahLst/>
                <a:cxnLst>
                  <a:cxn ang="0">
                    <a:pos x="0" y="37"/>
                  </a:cxn>
                  <a:cxn ang="0">
                    <a:pos x="18" y="0"/>
                  </a:cxn>
                  <a:cxn ang="0">
                    <a:pos x="52" y="19"/>
                  </a:cxn>
                  <a:cxn ang="0">
                    <a:pos x="0" y="37"/>
                  </a:cxn>
                </a:cxnLst>
                <a:rect l="0" t="0" r="r" b="b"/>
                <a:pathLst>
                  <a:path w="52" h="37">
                    <a:moveTo>
                      <a:pt x="0" y="37"/>
                    </a:moveTo>
                    <a:lnTo>
                      <a:pt x="18" y="0"/>
                    </a:lnTo>
                    <a:lnTo>
                      <a:pt x="52" y="19"/>
                    </a:lnTo>
                    <a:lnTo>
                      <a:pt x="0" y="37"/>
                    </a:lnTo>
                    <a:close/>
                  </a:path>
                </a:pathLst>
              </a:custGeom>
              <a:noFill/>
              <a:ln w="9525">
                <a:noFill/>
                <a:round/>
                <a:headEnd/>
                <a:tailEnd/>
              </a:ln>
            </p:spPr>
            <p:txBody>
              <a:bodyPr/>
              <a:lstStyle/>
              <a:p>
                <a:endParaRPr lang="en-US"/>
              </a:p>
            </p:txBody>
          </p:sp>
          <p:sp>
            <p:nvSpPr>
              <p:cNvPr id="332984" name="Freeform 184"/>
              <p:cNvSpPr>
                <a:spLocks/>
              </p:cNvSpPr>
              <p:nvPr/>
            </p:nvSpPr>
            <p:spPr bwMode="auto">
              <a:xfrm>
                <a:off x="5963" y="1256"/>
                <a:ext cx="26" cy="18"/>
              </a:xfrm>
              <a:custGeom>
                <a:avLst/>
                <a:gdLst/>
                <a:ahLst/>
                <a:cxnLst>
                  <a:cxn ang="0">
                    <a:pos x="0" y="37"/>
                  </a:cxn>
                  <a:cxn ang="0">
                    <a:pos x="18" y="0"/>
                  </a:cxn>
                  <a:cxn ang="0">
                    <a:pos x="52" y="19"/>
                  </a:cxn>
                  <a:cxn ang="0">
                    <a:pos x="0" y="37"/>
                  </a:cxn>
                </a:cxnLst>
                <a:rect l="0" t="0" r="r" b="b"/>
                <a:pathLst>
                  <a:path w="52" h="37">
                    <a:moveTo>
                      <a:pt x="0" y="37"/>
                    </a:moveTo>
                    <a:lnTo>
                      <a:pt x="18" y="0"/>
                    </a:lnTo>
                    <a:lnTo>
                      <a:pt x="52" y="19"/>
                    </a:lnTo>
                    <a:lnTo>
                      <a:pt x="0" y="37"/>
                    </a:lnTo>
                  </a:path>
                </a:pathLst>
              </a:custGeom>
              <a:noFill/>
              <a:ln w="23813">
                <a:solidFill>
                  <a:srgbClr val="000000"/>
                </a:solidFill>
                <a:prstDash val="solid"/>
                <a:round/>
                <a:headEnd/>
                <a:tailEnd/>
              </a:ln>
            </p:spPr>
            <p:txBody>
              <a:bodyPr/>
              <a:lstStyle/>
              <a:p>
                <a:endParaRPr lang="en-US"/>
              </a:p>
            </p:txBody>
          </p:sp>
          <p:sp>
            <p:nvSpPr>
              <p:cNvPr id="332985" name="Freeform 185"/>
              <p:cNvSpPr>
                <a:spLocks/>
              </p:cNvSpPr>
              <p:nvPr/>
            </p:nvSpPr>
            <p:spPr bwMode="auto">
              <a:xfrm>
                <a:off x="4029" y="732"/>
                <a:ext cx="575" cy="321"/>
              </a:xfrm>
              <a:custGeom>
                <a:avLst/>
                <a:gdLst/>
                <a:ahLst/>
                <a:cxnLst>
                  <a:cxn ang="0">
                    <a:pos x="88" y="354"/>
                  </a:cxn>
                  <a:cxn ang="0">
                    <a:pos x="419" y="439"/>
                  </a:cxn>
                  <a:cxn ang="0">
                    <a:pos x="470" y="473"/>
                  </a:cxn>
                  <a:cxn ang="0">
                    <a:pos x="575" y="523"/>
                  </a:cxn>
                  <a:cxn ang="0">
                    <a:pos x="593" y="473"/>
                  </a:cxn>
                  <a:cxn ang="0">
                    <a:pos x="611" y="423"/>
                  </a:cxn>
                  <a:cxn ang="0">
                    <a:pos x="611" y="439"/>
                  </a:cxn>
                  <a:cxn ang="0">
                    <a:pos x="645" y="456"/>
                  </a:cxn>
                  <a:cxn ang="0">
                    <a:pos x="679" y="423"/>
                  </a:cxn>
                  <a:cxn ang="0">
                    <a:pos x="697" y="423"/>
                  </a:cxn>
                  <a:cxn ang="0">
                    <a:pos x="679" y="490"/>
                  </a:cxn>
                  <a:cxn ang="0">
                    <a:pos x="731" y="439"/>
                  </a:cxn>
                  <a:cxn ang="0">
                    <a:pos x="801" y="372"/>
                  </a:cxn>
                  <a:cxn ang="0">
                    <a:pos x="888" y="337"/>
                  </a:cxn>
                  <a:cxn ang="0">
                    <a:pos x="1011" y="387"/>
                  </a:cxn>
                  <a:cxn ang="0">
                    <a:pos x="1045" y="337"/>
                  </a:cxn>
                  <a:cxn ang="0">
                    <a:pos x="1149" y="337"/>
                  </a:cxn>
                  <a:cxn ang="0">
                    <a:pos x="1080" y="218"/>
                  </a:cxn>
                  <a:cxn ang="0">
                    <a:pos x="1011" y="218"/>
                  </a:cxn>
                  <a:cxn ang="0">
                    <a:pos x="959" y="218"/>
                  </a:cxn>
                  <a:cxn ang="0">
                    <a:pos x="942" y="186"/>
                  </a:cxn>
                  <a:cxn ang="0">
                    <a:pos x="907" y="151"/>
                  </a:cxn>
                  <a:cxn ang="0">
                    <a:pos x="731" y="202"/>
                  </a:cxn>
                  <a:cxn ang="0">
                    <a:pos x="645" y="252"/>
                  </a:cxn>
                  <a:cxn ang="0">
                    <a:pos x="593" y="252"/>
                  </a:cxn>
                  <a:cxn ang="0">
                    <a:pos x="522" y="270"/>
                  </a:cxn>
                  <a:cxn ang="0">
                    <a:pos x="401" y="151"/>
                  </a:cxn>
                  <a:cxn ang="0">
                    <a:pos x="366" y="186"/>
                  </a:cxn>
                  <a:cxn ang="0">
                    <a:pos x="349" y="186"/>
                  </a:cxn>
                  <a:cxn ang="0">
                    <a:pos x="331" y="151"/>
                  </a:cxn>
                  <a:cxn ang="0">
                    <a:pos x="419" y="33"/>
                  </a:cxn>
                  <a:cxn ang="0">
                    <a:pos x="453" y="0"/>
                  </a:cxn>
                  <a:cxn ang="0">
                    <a:pos x="331" y="33"/>
                  </a:cxn>
                  <a:cxn ang="0">
                    <a:pos x="262" y="100"/>
                  </a:cxn>
                  <a:cxn ang="0">
                    <a:pos x="210" y="151"/>
                  </a:cxn>
                  <a:cxn ang="0">
                    <a:pos x="174" y="202"/>
                  </a:cxn>
                  <a:cxn ang="0">
                    <a:pos x="88" y="218"/>
                  </a:cxn>
                  <a:cxn ang="0">
                    <a:pos x="0" y="287"/>
                  </a:cxn>
                </a:cxnLst>
                <a:rect l="0" t="0" r="r" b="b"/>
                <a:pathLst>
                  <a:path w="1149" h="642">
                    <a:moveTo>
                      <a:pt x="0" y="287"/>
                    </a:moveTo>
                    <a:lnTo>
                      <a:pt x="88" y="354"/>
                    </a:lnTo>
                    <a:lnTo>
                      <a:pt x="314" y="423"/>
                    </a:lnTo>
                    <a:lnTo>
                      <a:pt x="419" y="439"/>
                    </a:lnTo>
                    <a:lnTo>
                      <a:pt x="419" y="473"/>
                    </a:lnTo>
                    <a:lnTo>
                      <a:pt x="470" y="473"/>
                    </a:lnTo>
                    <a:lnTo>
                      <a:pt x="522" y="642"/>
                    </a:lnTo>
                    <a:lnTo>
                      <a:pt x="575" y="523"/>
                    </a:lnTo>
                    <a:lnTo>
                      <a:pt x="575" y="490"/>
                    </a:lnTo>
                    <a:lnTo>
                      <a:pt x="593" y="473"/>
                    </a:lnTo>
                    <a:lnTo>
                      <a:pt x="593" y="456"/>
                    </a:lnTo>
                    <a:lnTo>
                      <a:pt x="611" y="423"/>
                    </a:lnTo>
                    <a:lnTo>
                      <a:pt x="629" y="423"/>
                    </a:lnTo>
                    <a:lnTo>
                      <a:pt x="611" y="439"/>
                    </a:lnTo>
                    <a:lnTo>
                      <a:pt x="611" y="473"/>
                    </a:lnTo>
                    <a:lnTo>
                      <a:pt x="645" y="456"/>
                    </a:lnTo>
                    <a:lnTo>
                      <a:pt x="645" y="423"/>
                    </a:lnTo>
                    <a:lnTo>
                      <a:pt x="679" y="423"/>
                    </a:lnTo>
                    <a:lnTo>
                      <a:pt x="697" y="406"/>
                    </a:lnTo>
                    <a:lnTo>
                      <a:pt x="697" y="423"/>
                    </a:lnTo>
                    <a:lnTo>
                      <a:pt x="663" y="473"/>
                    </a:lnTo>
                    <a:lnTo>
                      <a:pt x="679" y="490"/>
                    </a:lnTo>
                    <a:lnTo>
                      <a:pt x="697" y="456"/>
                    </a:lnTo>
                    <a:lnTo>
                      <a:pt x="731" y="439"/>
                    </a:lnTo>
                    <a:lnTo>
                      <a:pt x="731" y="387"/>
                    </a:lnTo>
                    <a:lnTo>
                      <a:pt x="801" y="372"/>
                    </a:lnTo>
                    <a:lnTo>
                      <a:pt x="835" y="372"/>
                    </a:lnTo>
                    <a:lnTo>
                      <a:pt x="888" y="337"/>
                    </a:lnTo>
                    <a:lnTo>
                      <a:pt x="959" y="354"/>
                    </a:lnTo>
                    <a:lnTo>
                      <a:pt x="1011" y="387"/>
                    </a:lnTo>
                    <a:lnTo>
                      <a:pt x="1027" y="337"/>
                    </a:lnTo>
                    <a:lnTo>
                      <a:pt x="1045" y="337"/>
                    </a:lnTo>
                    <a:lnTo>
                      <a:pt x="1098" y="337"/>
                    </a:lnTo>
                    <a:lnTo>
                      <a:pt x="1149" y="337"/>
                    </a:lnTo>
                    <a:lnTo>
                      <a:pt x="1080" y="287"/>
                    </a:lnTo>
                    <a:lnTo>
                      <a:pt x="1080" y="218"/>
                    </a:lnTo>
                    <a:lnTo>
                      <a:pt x="1027" y="236"/>
                    </a:lnTo>
                    <a:lnTo>
                      <a:pt x="1011" y="218"/>
                    </a:lnTo>
                    <a:lnTo>
                      <a:pt x="993" y="236"/>
                    </a:lnTo>
                    <a:lnTo>
                      <a:pt x="959" y="218"/>
                    </a:lnTo>
                    <a:lnTo>
                      <a:pt x="942" y="218"/>
                    </a:lnTo>
                    <a:lnTo>
                      <a:pt x="942" y="186"/>
                    </a:lnTo>
                    <a:lnTo>
                      <a:pt x="959" y="134"/>
                    </a:lnTo>
                    <a:lnTo>
                      <a:pt x="907" y="151"/>
                    </a:lnTo>
                    <a:lnTo>
                      <a:pt x="853" y="186"/>
                    </a:lnTo>
                    <a:lnTo>
                      <a:pt x="731" y="202"/>
                    </a:lnTo>
                    <a:lnTo>
                      <a:pt x="663" y="270"/>
                    </a:lnTo>
                    <a:lnTo>
                      <a:pt x="645" y="252"/>
                    </a:lnTo>
                    <a:lnTo>
                      <a:pt x="629" y="270"/>
                    </a:lnTo>
                    <a:lnTo>
                      <a:pt x="593" y="252"/>
                    </a:lnTo>
                    <a:lnTo>
                      <a:pt x="575" y="252"/>
                    </a:lnTo>
                    <a:lnTo>
                      <a:pt x="522" y="270"/>
                    </a:lnTo>
                    <a:lnTo>
                      <a:pt x="470" y="169"/>
                    </a:lnTo>
                    <a:lnTo>
                      <a:pt x="401" y="151"/>
                    </a:lnTo>
                    <a:lnTo>
                      <a:pt x="383" y="169"/>
                    </a:lnTo>
                    <a:lnTo>
                      <a:pt x="366" y="186"/>
                    </a:lnTo>
                    <a:lnTo>
                      <a:pt x="383" y="151"/>
                    </a:lnTo>
                    <a:lnTo>
                      <a:pt x="349" y="186"/>
                    </a:lnTo>
                    <a:lnTo>
                      <a:pt x="331" y="202"/>
                    </a:lnTo>
                    <a:lnTo>
                      <a:pt x="331" y="151"/>
                    </a:lnTo>
                    <a:lnTo>
                      <a:pt x="366" y="82"/>
                    </a:lnTo>
                    <a:lnTo>
                      <a:pt x="419" y="33"/>
                    </a:lnTo>
                    <a:lnTo>
                      <a:pt x="453" y="16"/>
                    </a:lnTo>
                    <a:lnTo>
                      <a:pt x="453" y="0"/>
                    </a:lnTo>
                    <a:lnTo>
                      <a:pt x="366" y="16"/>
                    </a:lnTo>
                    <a:lnTo>
                      <a:pt x="331" y="33"/>
                    </a:lnTo>
                    <a:lnTo>
                      <a:pt x="314" y="50"/>
                    </a:lnTo>
                    <a:lnTo>
                      <a:pt x="262" y="100"/>
                    </a:lnTo>
                    <a:lnTo>
                      <a:pt x="244" y="134"/>
                    </a:lnTo>
                    <a:lnTo>
                      <a:pt x="210" y="151"/>
                    </a:lnTo>
                    <a:lnTo>
                      <a:pt x="191" y="186"/>
                    </a:lnTo>
                    <a:lnTo>
                      <a:pt x="174" y="202"/>
                    </a:lnTo>
                    <a:lnTo>
                      <a:pt x="105" y="202"/>
                    </a:lnTo>
                    <a:lnTo>
                      <a:pt x="88" y="218"/>
                    </a:lnTo>
                    <a:lnTo>
                      <a:pt x="53" y="252"/>
                    </a:lnTo>
                    <a:lnTo>
                      <a:pt x="0" y="287"/>
                    </a:lnTo>
                    <a:close/>
                  </a:path>
                </a:pathLst>
              </a:custGeom>
              <a:noFill/>
              <a:ln w="9525">
                <a:noFill/>
                <a:round/>
                <a:headEnd/>
                <a:tailEnd/>
              </a:ln>
            </p:spPr>
            <p:txBody>
              <a:bodyPr/>
              <a:lstStyle/>
              <a:p>
                <a:endParaRPr lang="en-US"/>
              </a:p>
            </p:txBody>
          </p:sp>
          <p:sp>
            <p:nvSpPr>
              <p:cNvPr id="332986" name="Freeform 186"/>
              <p:cNvSpPr>
                <a:spLocks/>
              </p:cNvSpPr>
              <p:nvPr/>
            </p:nvSpPr>
            <p:spPr bwMode="auto">
              <a:xfrm>
                <a:off x="4029" y="732"/>
                <a:ext cx="575" cy="321"/>
              </a:xfrm>
              <a:custGeom>
                <a:avLst/>
                <a:gdLst/>
                <a:ahLst/>
                <a:cxnLst>
                  <a:cxn ang="0">
                    <a:pos x="88" y="354"/>
                  </a:cxn>
                  <a:cxn ang="0">
                    <a:pos x="419" y="439"/>
                  </a:cxn>
                  <a:cxn ang="0">
                    <a:pos x="470" y="473"/>
                  </a:cxn>
                  <a:cxn ang="0">
                    <a:pos x="575" y="523"/>
                  </a:cxn>
                  <a:cxn ang="0">
                    <a:pos x="593" y="473"/>
                  </a:cxn>
                  <a:cxn ang="0">
                    <a:pos x="611" y="423"/>
                  </a:cxn>
                  <a:cxn ang="0">
                    <a:pos x="611" y="439"/>
                  </a:cxn>
                  <a:cxn ang="0">
                    <a:pos x="645" y="456"/>
                  </a:cxn>
                  <a:cxn ang="0">
                    <a:pos x="679" y="423"/>
                  </a:cxn>
                  <a:cxn ang="0">
                    <a:pos x="697" y="423"/>
                  </a:cxn>
                  <a:cxn ang="0">
                    <a:pos x="679" y="490"/>
                  </a:cxn>
                  <a:cxn ang="0">
                    <a:pos x="731" y="439"/>
                  </a:cxn>
                  <a:cxn ang="0">
                    <a:pos x="801" y="372"/>
                  </a:cxn>
                  <a:cxn ang="0">
                    <a:pos x="888" y="337"/>
                  </a:cxn>
                  <a:cxn ang="0">
                    <a:pos x="1011" y="387"/>
                  </a:cxn>
                  <a:cxn ang="0">
                    <a:pos x="1045" y="337"/>
                  </a:cxn>
                  <a:cxn ang="0">
                    <a:pos x="1149" y="337"/>
                  </a:cxn>
                  <a:cxn ang="0">
                    <a:pos x="1080" y="218"/>
                  </a:cxn>
                  <a:cxn ang="0">
                    <a:pos x="1011" y="218"/>
                  </a:cxn>
                  <a:cxn ang="0">
                    <a:pos x="959" y="218"/>
                  </a:cxn>
                  <a:cxn ang="0">
                    <a:pos x="942" y="186"/>
                  </a:cxn>
                  <a:cxn ang="0">
                    <a:pos x="907" y="151"/>
                  </a:cxn>
                  <a:cxn ang="0">
                    <a:pos x="731" y="202"/>
                  </a:cxn>
                  <a:cxn ang="0">
                    <a:pos x="645" y="252"/>
                  </a:cxn>
                  <a:cxn ang="0">
                    <a:pos x="593" y="252"/>
                  </a:cxn>
                  <a:cxn ang="0">
                    <a:pos x="522" y="270"/>
                  </a:cxn>
                  <a:cxn ang="0">
                    <a:pos x="401" y="151"/>
                  </a:cxn>
                  <a:cxn ang="0">
                    <a:pos x="366" y="186"/>
                  </a:cxn>
                  <a:cxn ang="0">
                    <a:pos x="349" y="186"/>
                  </a:cxn>
                  <a:cxn ang="0">
                    <a:pos x="331" y="151"/>
                  </a:cxn>
                  <a:cxn ang="0">
                    <a:pos x="419" y="33"/>
                  </a:cxn>
                  <a:cxn ang="0">
                    <a:pos x="453" y="0"/>
                  </a:cxn>
                  <a:cxn ang="0">
                    <a:pos x="331" y="33"/>
                  </a:cxn>
                  <a:cxn ang="0">
                    <a:pos x="262" y="100"/>
                  </a:cxn>
                  <a:cxn ang="0">
                    <a:pos x="210" y="151"/>
                  </a:cxn>
                  <a:cxn ang="0">
                    <a:pos x="174" y="202"/>
                  </a:cxn>
                  <a:cxn ang="0">
                    <a:pos x="88" y="218"/>
                  </a:cxn>
                  <a:cxn ang="0">
                    <a:pos x="0" y="287"/>
                  </a:cxn>
                </a:cxnLst>
                <a:rect l="0" t="0" r="r" b="b"/>
                <a:pathLst>
                  <a:path w="1149" h="642">
                    <a:moveTo>
                      <a:pt x="0" y="287"/>
                    </a:moveTo>
                    <a:lnTo>
                      <a:pt x="88" y="354"/>
                    </a:lnTo>
                    <a:lnTo>
                      <a:pt x="314" y="423"/>
                    </a:lnTo>
                    <a:lnTo>
                      <a:pt x="419" y="439"/>
                    </a:lnTo>
                    <a:lnTo>
                      <a:pt x="419" y="473"/>
                    </a:lnTo>
                    <a:lnTo>
                      <a:pt x="470" y="473"/>
                    </a:lnTo>
                    <a:lnTo>
                      <a:pt x="522" y="642"/>
                    </a:lnTo>
                    <a:lnTo>
                      <a:pt x="575" y="523"/>
                    </a:lnTo>
                    <a:lnTo>
                      <a:pt x="575" y="490"/>
                    </a:lnTo>
                    <a:lnTo>
                      <a:pt x="593" y="473"/>
                    </a:lnTo>
                    <a:lnTo>
                      <a:pt x="593" y="456"/>
                    </a:lnTo>
                    <a:lnTo>
                      <a:pt x="611" y="423"/>
                    </a:lnTo>
                    <a:lnTo>
                      <a:pt x="629" y="423"/>
                    </a:lnTo>
                    <a:lnTo>
                      <a:pt x="611" y="439"/>
                    </a:lnTo>
                    <a:lnTo>
                      <a:pt x="611" y="473"/>
                    </a:lnTo>
                    <a:lnTo>
                      <a:pt x="645" y="456"/>
                    </a:lnTo>
                    <a:lnTo>
                      <a:pt x="645" y="423"/>
                    </a:lnTo>
                    <a:lnTo>
                      <a:pt x="679" y="423"/>
                    </a:lnTo>
                    <a:lnTo>
                      <a:pt x="697" y="406"/>
                    </a:lnTo>
                    <a:lnTo>
                      <a:pt x="697" y="423"/>
                    </a:lnTo>
                    <a:lnTo>
                      <a:pt x="663" y="473"/>
                    </a:lnTo>
                    <a:lnTo>
                      <a:pt x="679" y="490"/>
                    </a:lnTo>
                    <a:lnTo>
                      <a:pt x="697" y="456"/>
                    </a:lnTo>
                    <a:lnTo>
                      <a:pt x="731" y="439"/>
                    </a:lnTo>
                    <a:lnTo>
                      <a:pt x="731" y="387"/>
                    </a:lnTo>
                    <a:lnTo>
                      <a:pt x="801" y="372"/>
                    </a:lnTo>
                    <a:lnTo>
                      <a:pt x="835" y="372"/>
                    </a:lnTo>
                    <a:lnTo>
                      <a:pt x="888" y="337"/>
                    </a:lnTo>
                    <a:lnTo>
                      <a:pt x="959" y="354"/>
                    </a:lnTo>
                    <a:lnTo>
                      <a:pt x="1011" y="387"/>
                    </a:lnTo>
                    <a:lnTo>
                      <a:pt x="1027" y="337"/>
                    </a:lnTo>
                    <a:lnTo>
                      <a:pt x="1045" y="337"/>
                    </a:lnTo>
                    <a:lnTo>
                      <a:pt x="1098" y="337"/>
                    </a:lnTo>
                    <a:lnTo>
                      <a:pt x="1149" y="337"/>
                    </a:lnTo>
                    <a:lnTo>
                      <a:pt x="1080" y="287"/>
                    </a:lnTo>
                    <a:lnTo>
                      <a:pt x="1080" y="218"/>
                    </a:lnTo>
                    <a:lnTo>
                      <a:pt x="1027" y="236"/>
                    </a:lnTo>
                    <a:lnTo>
                      <a:pt x="1011" y="218"/>
                    </a:lnTo>
                    <a:lnTo>
                      <a:pt x="993" y="236"/>
                    </a:lnTo>
                    <a:lnTo>
                      <a:pt x="959" y="218"/>
                    </a:lnTo>
                    <a:lnTo>
                      <a:pt x="942" y="218"/>
                    </a:lnTo>
                    <a:lnTo>
                      <a:pt x="942" y="186"/>
                    </a:lnTo>
                    <a:lnTo>
                      <a:pt x="959" y="134"/>
                    </a:lnTo>
                    <a:lnTo>
                      <a:pt x="907" y="151"/>
                    </a:lnTo>
                    <a:lnTo>
                      <a:pt x="853" y="186"/>
                    </a:lnTo>
                    <a:lnTo>
                      <a:pt x="731" y="202"/>
                    </a:lnTo>
                    <a:lnTo>
                      <a:pt x="663" y="270"/>
                    </a:lnTo>
                    <a:lnTo>
                      <a:pt x="645" y="252"/>
                    </a:lnTo>
                    <a:lnTo>
                      <a:pt x="629" y="270"/>
                    </a:lnTo>
                    <a:lnTo>
                      <a:pt x="593" y="252"/>
                    </a:lnTo>
                    <a:lnTo>
                      <a:pt x="575" y="252"/>
                    </a:lnTo>
                    <a:lnTo>
                      <a:pt x="522" y="270"/>
                    </a:lnTo>
                    <a:lnTo>
                      <a:pt x="470" y="169"/>
                    </a:lnTo>
                    <a:lnTo>
                      <a:pt x="401" y="151"/>
                    </a:lnTo>
                    <a:lnTo>
                      <a:pt x="383" y="169"/>
                    </a:lnTo>
                    <a:lnTo>
                      <a:pt x="366" y="186"/>
                    </a:lnTo>
                    <a:lnTo>
                      <a:pt x="383" y="151"/>
                    </a:lnTo>
                    <a:lnTo>
                      <a:pt x="349" y="186"/>
                    </a:lnTo>
                    <a:lnTo>
                      <a:pt x="331" y="202"/>
                    </a:lnTo>
                    <a:lnTo>
                      <a:pt x="331" y="151"/>
                    </a:lnTo>
                    <a:lnTo>
                      <a:pt x="366" y="82"/>
                    </a:lnTo>
                    <a:lnTo>
                      <a:pt x="419" y="33"/>
                    </a:lnTo>
                    <a:lnTo>
                      <a:pt x="453" y="16"/>
                    </a:lnTo>
                    <a:lnTo>
                      <a:pt x="453" y="0"/>
                    </a:lnTo>
                    <a:lnTo>
                      <a:pt x="366" y="16"/>
                    </a:lnTo>
                    <a:lnTo>
                      <a:pt x="331" y="33"/>
                    </a:lnTo>
                    <a:lnTo>
                      <a:pt x="314" y="50"/>
                    </a:lnTo>
                    <a:lnTo>
                      <a:pt x="262" y="100"/>
                    </a:lnTo>
                    <a:lnTo>
                      <a:pt x="244" y="134"/>
                    </a:lnTo>
                    <a:lnTo>
                      <a:pt x="210" y="151"/>
                    </a:lnTo>
                    <a:lnTo>
                      <a:pt x="191" y="186"/>
                    </a:lnTo>
                    <a:lnTo>
                      <a:pt x="174" y="202"/>
                    </a:lnTo>
                    <a:lnTo>
                      <a:pt x="105" y="202"/>
                    </a:lnTo>
                    <a:lnTo>
                      <a:pt x="88" y="218"/>
                    </a:lnTo>
                    <a:lnTo>
                      <a:pt x="53" y="252"/>
                    </a:lnTo>
                    <a:lnTo>
                      <a:pt x="0" y="287"/>
                    </a:lnTo>
                  </a:path>
                </a:pathLst>
              </a:custGeom>
              <a:noFill/>
              <a:ln w="23813">
                <a:solidFill>
                  <a:srgbClr val="000000"/>
                </a:solidFill>
                <a:prstDash val="solid"/>
                <a:round/>
                <a:headEnd/>
                <a:tailEnd/>
              </a:ln>
            </p:spPr>
            <p:txBody>
              <a:bodyPr/>
              <a:lstStyle/>
              <a:p>
                <a:endParaRPr lang="en-US"/>
              </a:p>
            </p:txBody>
          </p:sp>
          <p:sp>
            <p:nvSpPr>
              <p:cNvPr id="332987" name="Freeform 187"/>
              <p:cNvSpPr>
                <a:spLocks/>
              </p:cNvSpPr>
              <p:nvPr/>
            </p:nvSpPr>
            <p:spPr bwMode="auto">
              <a:xfrm>
                <a:off x="4395" y="935"/>
                <a:ext cx="391" cy="575"/>
              </a:xfrm>
              <a:custGeom>
                <a:avLst/>
                <a:gdLst/>
                <a:ahLst/>
                <a:cxnLst>
                  <a:cxn ang="0">
                    <a:pos x="0" y="1151"/>
                  </a:cxn>
                  <a:cxn ang="0">
                    <a:pos x="70" y="1015"/>
                  </a:cxn>
                  <a:cxn ang="0">
                    <a:pos x="88" y="965"/>
                  </a:cxn>
                  <a:cxn ang="0">
                    <a:pos x="104" y="862"/>
                  </a:cxn>
                  <a:cxn ang="0">
                    <a:pos x="88" y="761"/>
                  </a:cxn>
                  <a:cxn ang="0">
                    <a:pos x="36" y="678"/>
                  </a:cxn>
                  <a:cxn ang="0">
                    <a:pos x="18" y="625"/>
                  </a:cxn>
                  <a:cxn ang="0">
                    <a:pos x="36" y="574"/>
                  </a:cxn>
                  <a:cxn ang="0">
                    <a:pos x="18" y="525"/>
                  </a:cxn>
                  <a:cxn ang="0">
                    <a:pos x="36" y="474"/>
                  </a:cxn>
                  <a:cxn ang="0">
                    <a:pos x="52" y="372"/>
                  </a:cxn>
                  <a:cxn ang="0">
                    <a:pos x="52" y="338"/>
                  </a:cxn>
                  <a:cxn ang="0">
                    <a:pos x="70" y="305"/>
                  </a:cxn>
                  <a:cxn ang="0">
                    <a:pos x="70" y="271"/>
                  </a:cxn>
                  <a:cxn ang="0">
                    <a:pos x="122" y="253"/>
                  </a:cxn>
                  <a:cxn ang="0">
                    <a:pos x="157" y="169"/>
                  </a:cxn>
                  <a:cxn ang="0">
                    <a:pos x="157" y="287"/>
                  </a:cxn>
                  <a:cxn ang="0">
                    <a:pos x="193" y="271"/>
                  </a:cxn>
                  <a:cxn ang="0">
                    <a:pos x="193" y="169"/>
                  </a:cxn>
                  <a:cxn ang="0">
                    <a:pos x="228" y="117"/>
                  </a:cxn>
                  <a:cxn ang="0">
                    <a:pos x="262" y="117"/>
                  </a:cxn>
                  <a:cxn ang="0">
                    <a:pos x="228" y="100"/>
                  </a:cxn>
                  <a:cxn ang="0">
                    <a:pos x="228" y="67"/>
                  </a:cxn>
                  <a:cxn ang="0">
                    <a:pos x="245" y="17"/>
                  </a:cxn>
                  <a:cxn ang="0">
                    <a:pos x="280" y="0"/>
                  </a:cxn>
                  <a:cxn ang="0">
                    <a:pos x="367" y="33"/>
                  </a:cxn>
                  <a:cxn ang="0">
                    <a:pos x="402" y="67"/>
                  </a:cxn>
                  <a:cxn ang="0">
                    <a:pos x="523" y="100"/>
                  </a:cxn>
                  <a:cxn ang="0">
                    <a:pos x="541" y="117"/>
                  </a:cxn>
                  <a:cxn ang="0">
                    <a:pos x="575" y="169"/>
                  </a:cxn>
                  <a:cxn ang="0">
                    <a:pos x="541" y="169"/>
                  </a:cxn>
                  <a:cxn ang="0">
                    <a:pos x="541" y="185"/>
                  </a:cxn>
                  <a:cxn ang="0">
                    <a:pos x="575" y="236"/>
                  </a:cxn>
                  <a:cxn ang="0">
                    <a:pos x="575" y="305"/>
                  </a:cxn>
                  <a:cxn ang="0">
                    <a:pos x="575" y="354"/>
                  </a:cxn>
                  <a:cxn ang="0">
                    <a:pos x="541" y="423"/>
                  </a:cxn>
                  <a:cxn ang="0">
                    <a:pos x="541" y="441"/>
                  </a:cxn>
                  <a:cxn ang="0">
                    <a:pos x="506" y="474"/>
                  </a:cxn>
                  <a:cxn ang="0">
                    <a:pos x="489" y="506"/>
                  </a:cxn>
                  <a:cxn ang="0">
                    <a:pos x="489" y="559"/>
                  </a:cxn>
                  <a:cxn ang="0">
                    <a:pos x="541" y="574"/>
                  </a:cxn>
                  <a:cxn ang="0">
                    <a:pos x="575" y="542"/>
                  </a:cxn>
                  <a:cxn ang="0">
                    <a:pos x="593" y="474"/>
                  </a:cxn>
                  <a:cxn ang="0">
                    <a:pos x="662" y="423"/>
                  </a:cxn>
                  <a:cxn ang="0">
                    <a:pos x="715" y="456"/>
                  </a:cxn>
                  <a:cxn ang="0">
                    <a:pos x="732" y="525"/>
                  </a:cxn>
                  <a:cxn ang="0">
                    <a:pos x="766" y="660"/>
                  </a:cxn>
                  <a:cxn ang="0">
                    <a:pos x="784" y="710"/>
                  </a:cxn>
                  <a:cxn ang="0">
                    <a:pos x="784" y="743"/>
                  </a:cxn>
                  <a:cxn ang="0">
                    <a:pos x="784" y="796"/>
                  </a:cxn>
                  <a:cxn ang="0">
                    <a:pos x="766" y="829"/>
                  </a:cxn>
                  <a:cxn ang="0">
                    <a:pos x="749" y="796"/>
                  </a:cxn>
                  <a:cxn ang="0">
                    <a:pos x="732" y="812"/>
                  </a:cxn>
                  <a:cxn ang="0">
                    <a:pos x="732" y="862"/>
                  </a:cxn>
                  <a:cxn ang="0">
                    <a:pos x="715" y="897"/>
                  </a:cxn>
                  <a:cxn ang="0">
                    <a:pos x="680" y="913"/>
                  </a:cxn>
                  <a:cxn ang="0">
                    <a:pos x="680" y="981"/>
                  </a:cxn>
                  <a:cxn ang="0">
                    <a:pos x="662" y="1015"/>
                  </a:cxn>
                  <a:cxn ang="0">
                    <a:pos x="645" y="1083"/>
                  </a:cxn>
                  <a:cxn ang="0">
                    <a:pos x="384" y="1116"/>
                  </a:cxn>
                  <a:cxn ang="0">
                    <a:pos x="384" y="1100"/>
                  </a:cxn>
                  <a:cxn ang="0">
                    <a:pos x="0" y="1151"/>
                  </a:cxn>
                </a:cxnLst>
                <a:rect l="0" t="0" r="r" b="b"/>
                <a:pathLst>
                  <a:path w="784" h="1151">
                    <a:moveTo>
                      <a:pt x="0" y="1151"/>
                    </a:moveTo>
                    <a:lnTo>
                      <a:pt x="70" y="1015"/>
                    </a:lnTo>
                    <a:lnTo>
                      <a:pt x="88" y="965"/>
                    </a:lnTo>
                    <a:lnTo>
                      <a:pt x="104" y="862"/>
                    </a:lnTo>
                    <a:lnTo>
                      <a:pt x="88" y="761"/>
                    </a:lnTo>
                    <a:lnTo>
                      <a:pt x="36" y="678"/>
                    </a:lnTo>
                    <a:lnTo>
                      <a:pt x="18" y="625"/>
                    </a:lnTo>
                    <a:lnTo>
                      <a:pt x="36" y="574"/>
                    </a:lnTo>
                    <a:lnTo>
                      <a:pt x="18" y="525"/>
                    </a:lnTo>
                    <a:lnTo>
                      <a:pt x="36" y="474"/>
                    </a:lnTo>
                    <a:lnTo>
                      <a:pt x="52" y="372"/>
                    </a:lnTo>
                    <a:lnTo>
                      <a:pt x="52" y="338"/>
                    </a:lnTo>
                    <a:lnTo>
                      <a:pt x="70" y="305"/>
                    </a:lnTo>
                    <a:lnTo>
                      <a:pt x="70" y="271"/>
                    </a:lnTo>
                    <a:lnTo>
                      <a:pt x="122" y="253"/>
                    </a:lnTo>
                    <a:lnTo>
                      <a:pt x="157" y="169"/>
                    </a:lnTo>
                    <a:lnTo>
                      <a:pt x="157" y="287"/>
                    </a:lnTo>
                    <a:lnTo>
                      <a:pt x="193" y="271"/>
                    </a:lnTo>
                    <a:lnTo>
                      <a:pt x="193" y="169"/>
                    </a:lnTo>
                    <a:lnTo>
                      <a:pt x="228" y="117"/>
                    </a:lnTo>
                    <a:lnTo>
                      <a:pt x="262" y="117"/>
                    </a:lnTo>
                    <a:lnTo>
                      <a:pt x="228" y="100"/>
                    </a:lnTo>
                    <a:lnTo>
                      <a:pt x="228" y="67"/>
                    </a:lnTo>
                    <a:lnTo>
                      <a:pt x="245" y="17"/>
                    </a:lnTo>
                    <a:lnTo>
                      <a:pt x="280" y="0"/>
                    </a:lnTo>
                    <a:lnTo>
                      <a:pt x="367" y="33"/>
                    </a:lnTo>
                    <a:lnTo>
                      <a:pt x="402" y="67"/>
                    </a:lnTo>
                    <a:lnTo>
                      <a:pt x="523" y="100"/>
                    </a:lnTo>
                    <a:lnTo>
                      <a:pt x="541" y="117"/>
                    </a:lnTo>
                    <a:lnTo>
                      <a:pt x="575" y="169"/>
                    </a:lnTo>
                    <a:lnTo>
                      <a:pt x="541" y="169"/>
                    </a:lnTo>
                    <a:lnTo>
                      <a:pt x="541" y="185"/>
                    </a:lnTo>
                    <a:lnTo>
                      <a:pt x="575" y="236"/>
                    </a:lnTo>
                    <a:lnTo>
                      <a:pt x="575" y="305"/>
                    </a:lnTo>
                    <a:lnTo>
                      <a:pt x="575" y="354"/>
                    </a:lnTo>
                    <a:lnTo>
                      <a:pt x="541" y="423"/>
                    </a:lnTo>
                    <a:lnTo>
                      <a:pt x="541" y="441"/>
                    </a:lnTo>
                    <a:lnTo>
                      <a:pt x="506" y="474"/>
                    </a:lnTo>
                    <a:lnTo>
                      <a:pt x="489" y="506"/>
                    </a:lnTo>
                    <a:lnTo>
                      <a:pt x="489" y="559"/>
                    </a:lnTo>
                    <a:lnTo>
                      <a:pt x="541" y="574"/>
                    </a:lnTo>
                    <a:lnTo>
                      <a:pt x="575" y="542"/>
                    </a:lnTo>
                    <a:lnTo>
                      <a:pt x="593" y="474"/>
                    </a:lnTo>
                    <a:lnTo>
                      <a:pt x="662" y="423"/>
                    </a:lnTo>
                    <a:lnTo>
                      <a:pt x="715" y="456"/>
                    </a:lnTo>
                    <a:lnTo>
                      <a:pt x="732" y="525"/>
                    </a:lnTo>
                    <a:lnTo>
                      <a:pt x="766" y="660"/>
                    </a:lnTo>
                    <a:lnTo>
                      <a:pt x="784" y="710"/>
                    </a:lnTo>
                    <a:lnTo>
                      <a:pt x="784" y="743"/>
                    </a:lnTo>
                    <a:lnTo>
                      <a:pt x="784" y="796"/>
                    </a:lnTo>
                    <a:lnTo>
                      <a:pt x="766" y="829"/>
                    </a:lnTo>
                    <a:lnTo>
                      <a:pt x="749" y="796"/>
                    </a:lnTo>
                    <a:lnTo>
                      <a:pt x="732" y="812"/>
                    </a:lnTo>
                    <a:lnTo>
                      <a:pt x="732" y="862"/>
                    </a:lnTo>
                    <a:lnTo>
                      <a:pt x="715" y="897"/>
                    </a:lnTo>
                    <a:lnTo>
                      <a:pt x="680" y="913"/>
                    </a:lnTo>
                    <a:lnTo>
                      <a:pt x="680" y="981"/>
                    </a:lnTo>
                    <a:lnTo>
                      <a:pt x="662" y="1015"/>
                    </a:lnTo>
                    <a:lnTo>
                      <a:pt x="645" y="1083"/>
                    </a:lnTo>
                    <a:lnTo>
                      <a:pt x="384" y="1116"/>
                    </a:lnTo>
                    <a:lnTo>
                      <a:pt x="384" y="1100"/>
                    </a:lnTo>
                    <a:lnTo>
                      <a:pt x="0" y="1151"/>
                    </a:lnTo>
                    <a:close/>
                  </a:path>
                </a:pathLst>
              </a:custGeom>
              <a:noFill/>
              <a:ln w="9525">
                <a:noFill/>
                <a:round/>
                <a:headEnd/>
                <a:tailEnd/>
              </a:ln>
            </p:spPr>
            <p:txBody>
              <a:bodyPr/>
              <a:lstStyle/>
              <a:p>
                <a:endParaRPr lang="en-US"/>
              </a:p>
            </p:txBody>
          </p:sp>
          <p:sp>
            <p:nvSpPr>
              <p:cNvPr id="332988" name="Freeform 188"/>
              <p:cNvSpPr>
                <a:spLocks/>
              </p:cNvSpPr>
              <p:nvPr/>
            </p:nvSpPr>
            <p:spPr bwMode="auto">
              <a:xfrm>
                <a:off x="4395" y="935"/>
                <a:ext cx="391" cy="575"/>
              </a:xfrm>
              <a:custGeom>
                <a:avLst/>
                <a:gdLst/>
                <a:ahLst/>
                <a:cxnLst>
                  <a:cxn ang="0">
                    <a:pos x="0" y="1151"/>
                  </a:cxn>
                  <a:cxn ang="0">
                    <a:pos x="70" y="1015"/>
                  </a:cxn>
                  <a:cxn ang="0">
                    <a:pos x="88" y="965"/>
                  </a:cxn>
                  <a:cxn ang="0">
                    <a:pos x="104" y="862"/>
                  </a:cxn>
                  <a:cxn ang="0">
                    <a:pos x="88" y="761"/>
                  </a:cxn>
                  <a:cxn ang="0">
                    <a:pos x="36" y="678"/>
                  </a:cxn>
                  <a:cxn ang="0">
                    <a:pos x="18" y="625"/>
                  </a:cxn>
                  <a:cxn ang="0">
                    <a:pos x="36" y="574"/>
                  </a:cxn>
                  <a:cxn ang="0">
                    <a:pos x="18" y="525"/>
                  </a:cxn>
                  <a:cxn ang="0">
                    <a:pos x="36" y="474"/>
                  </a:cxn>
                  <a:cxn ang="0">
                    <a:pos x="52" y="372"/>
                  </a:cxn>
                  <a:cxn ang="0">
                    <a:pos x="52" y="338"/>
                  </a:cxn>
                  <a:cxn ang="0">
                    <a:pos x="70" y="305"/>
                  </a:cxn>
                  <a:cxn ang="0">
                    <a:pos x="70" y="271"/>
                  </a:cxn>
                  <a:cxn ang="0">
                    <a:pos x="122" y="253"/>
                  </a:cxn>
                  <a:cxn ang="0">
                    <a:pos x="157" y="169"/>
                  </a:cxn>
                  <a:cxn ang="0">
                    <a:pos x="157" y="287"/>
                  </a:cxn>
                  <a:cxn ang="0">
                    <a:pos x="193" y="271"/>
                  </a:cxn>
                  <a:cxn ang="0">
                    <a:pos x="193" y="169"/>
                  </a:cxn>
                  <a:cxn ang="0">
                    <a:pos x="228" y="117"/>
                  </a:cxn>
                  <a:cxn ang="0">
                    <a:pos x="262" y="117"/>
                  </a:cxn>
                  <a:cxn ang="0">
                    <a:pos x="228" y="100"/>
                  </a:cxn>
                  <a:cxn ang="0">
                    <a:pos x="228" y="67"/>
                  </a:cxn>
                  <a:cxn ang="0">
                    <a:pos x="245" y="17"/>
                  </a:cxn>
                  <a:cxn ang="0">
                    <a:pos x="280" y="0"/>
                  </a:cxn>
                  <a:cxn ang="0">
                    <a:pos x="367" y="33"/>
                  </a:cxn>
                  <a:cxn ang="0">
                    <a:pos x="402" y="67"/>
                  </a:cxn>
                  <a:cxn ang="0">
                    <a:pos x="523" y="100"/>
                  </a:cxn>
                  <a:cxn ang="0">
                    <a:pos x="541" y="117"/>
                  </a:cxn>
                  <a:cxn ang="0">
                    <a:pos x="575" y="169"/>
                  </a:cxn>
                  <a:cxn ang="0">
                    <a:pos x="541" y="169"/>
                  </a:cxn>
                  <a:cxn ang="0">
                    <a:pos x="541" y="185"/>
                  </a:cxn>
                  <a:cxn ang="0">
                    <a:pos x="575" y="236"/>
                  </a:cxn>
                  <a:cxn ang="0">
                    <a:pos x="575" y="305"/>
                  </a:cxn>
                  <a:cxn ang="0">
                    <a:pos x="575" y="354"/>
                  </a:cxn>
                  <a:cxn ang="0">
                    <a:pos x="541" y="423"/>
                  </a:cxn>
                  <a:cxn ang="0">
                    <a:pos x="541" y="441"/>
                  </a:cxn>
                  <a:cxn ang="0">
                    <a:pos x="506" y="474"/>
                  </a:cxn>
                  <a:cxn ang="0">
                    <a:pos x="489" y="506"/>
                  </a:cxn>
                  <a:cxn ang="0">
                    <a:pos x="489" y="559"/>
                  </a:cxn>
                  <a:cxn ang="0">
                    <a:pos x="541" y="574"/>
                  </a:cxn>
                  <a:cxn ang="0">
                    <a:pos x="575" y="542"/>
                  </a:cxn>
                  <a:cxn ang="0">
                    <a:pos x="593" y="474"/>
                  </a:cxn>
                  <a:cxn ang="0">
                    <a:pos x="662" y="423"/>
                  </a:cxn>
                  <a:cxn ang="0">
                    <a:pos x="715" y="456"/>
                  </a:cxn>
                  <a:cxn ang="0">
                    <a:pos x="732" y="525"/>
                  </a:cxn>
                  <a:cxn ang="0">
                    <a:pos x="766" y="660"/>
                  </a:cxn>
                  <a:cxn ang="0">
                    <a:pos x="784" y="710"/>
                  </a:cxn>
                  <a:cxn ang="0">
                    <a:pos x="784" y="743"/>
                  </a:cxn>
                  <a:cxn ang="0">
                    <a:pos x="784" y="796"/>
                  </a:cxn>
                  <a:cxn ang="0">
                    <a:pos x="766" y="829"/>
                  </a:cxn>
                  <a:cxn ang="0">
                    <a:pos x="749" y="796"/>
                  </a:cxn>
                  <a:cxn ang="0">
                    <a:pos x="732" y="812"/>
                  </a:cxn>
                  <a:cxn ang="0">
                    <a:pos x="732" y="862"/>
                  </a:cxn>
                  <a:cxn ang="0">
                    <a:pos x="715" y="897"/>
                  </a:cxn>
                  <a:cxn ang="0">
                    <a:pos x="680" y="913"/>
                  </a:cxn>
                  <a:cxn ang="0">
                    <a:pos x="680" y="981"/>
                  </a:cxn>
                  <a:cxn ang="0">
                    <a:pos x="662" y="1015"/>
                  </a:cxn>
                  <a:cxn ang="0">
                    <a:pos x="645" y="1083"/>
                  </a:cxn>
                  <a:cxn ang="0">
                    <a:pos x="384" y="1116"/>
                  </a:cxn>
                  <a:cxn ang="0">
                    <a:pos x="384" y="1100"/>
                  </a:cxn>
                  <a:cxn ang="0">
                    <a:pos x="0" y="1151"/>
                  </a:cxn>
                </a:cxnLst>
                <a:rect l="0" t="0" r="r" b="b"/>
                <a:pathLst>
                  <a:path w="784" h="1151">
                    <a:moveTo>
                      <a:pt x="0" y="1151"/>
                    </a:moveTo>
                    <a:lnTo>
                      <a:pt x="70" y="1015"/>
                    </a:lnTo>
                    <a:lnTo>
                      <a:pt x="88" y="965"/>
                    </a:lnTo>
                    <a:lnTo>
                      <a:pt x="104" y="862"/>
                    </a:lnTo>
                    <a:lnTo>
                      <a:pt x="88" y="761"/>
                    </a:lnTo>
                    <a:lnTo>
                      <a:pt x="36" y="678"/>
                    </a:lnTo>
                    <a:lnTo>
                      <a:pt x="18" y="625"/>
                    </a:lnTo>
                    <a:lnTo>
                      <a:pt x="36" y="574"/>
                    </a:lnTo>
                    <a:lnTo>
                      <a:pt x="18" y="525"/>
                    </a:lnTo>
                    <a:lnTo>
                      <a:pt x="36" y="474"/>
                    </a:lnTo>
                    <a:lnTo>
                      <a:pt x="52" y="372"/>
                    </a:lnTo>
                    <a:lnTo>
                      <a:pt x="52" y="338"/>
                    </a:lnTo>
                    <a:lnTo>
                      <a:pt x="70" y="305"/>
                    </a:lnTo>
                    <a:lnTo>
                      <a:pt x="70" y="271"/>
                    </a:lnTo>
                    <a:lnTo>
                      <a:pt x="122" y="253"/>
                    </a:lnTo>
                    <a:lnTo>
                      <a:pt x="157" y="169"/>
                    </a:lnTo>
                    <a:lnTo>
                      <a:pt x="157" y="287"/>
                    </a:lnTo>
                    <a:lnTo>
                      <a:pt x="193" y="271"/>
                    </a:lnTo>
                    <a:lnTo>
                      <a:pt x="193" y="169"/>
                    </a:lnTo>
                    <a:lnTo>
                      <a:pt x="228" y="117"/>
                    </a:lnTo>
                    <a:lnTo>
                      <a:pt x="262" y="117"/>
                    </a:lnTo>
                    <a:lnTo>
                      <a:pt x="228" y="100"/>
                    </a:lnTo>
                    <a:lnTo>
                      <a:pt x="228" y="67"/>
                    </a:lnTo>
                    <a:lnTo>
                      <a:pt x="245" y="17"/>
                    </a:lnTo>
                    <a:lnTo>
                      <a:pt x="280" y="0"/>
                    </a:lnTo>
                    <a:lnTo>
                      <a:pt x="367" y="33"/>
                    </a:lnTo>
                    <a:lnTo>
                      <a:pt x="402" y="67"/>
                    </a:lnTo>
                    <a:lnTo>
                      <a:pt x="523" y="100"/>
                    </a:lnTo>
                    <a:lnTo>
                      <a:pt x="541" y="117"/>
                    </a:lnTo>
                    <a:lnTo>
                      <a:pt x="575" y="169"/>
                    </a:lnTo>
                    <a:lnTo>
                      <a:pt x="541" y="169"/>
                    </a:lnTo>
                    <a:lnTo>
                      <a:pt x="541" y="185"/>
                    </a:lnTo>
                    <a:lnTo>
                      <a:pt x="575" y="236"/>
                    </a:lnTo>
                    <a:lnTo>
                      <a:pt x="575" y="305"/>
                    </a:lnTo>
                    <a:lnTo>
                      <a:pt x="575" y="354"/>
                    </a:lnTo>
                    <a:lnTo>
                      <a:pt x="541" y="423"/>
                    </a:lnTo>
                    <a:lnTo>
                      <a:pt x="541" y="441"/>
                    </a:lnTo>
                    <a:lnTo>
                      <a:pt x="506" y="474"/>
                    </a:lnTo>
                    <a:lnTo>
                      <a:pt x="489" y="506"/>
                    </a:lnTo>
                    <a:lnTo>
                      <a:pt x="489" y="559"/>
                    </a:lnTo>
                    <a:lnTo>
                      <a:pt x="541" y="574"/>
                    </a:lnTo>
                    <a:lnTo>
                      <a:pt x="575" y="542"/>
                    </a:lnTo>
                    <a:lnTo>
                      <a:pt x="593" y="474"/>
                    </a:lnTo>
                    <a:lnTo>
                      <a:pt x="662" y="423"/>
                    </a:lnTo>
                    <a:lnTo>
                      <a:pt x="715" y="456"/>
                    </a:lnTo>
                    <a:lnTo>
                      <a:pt x="732" y="525"/>
                    </a:lnTo>
                    <a:lnTo>
                      <a:pt x="766" y="660"/>
                    </a:lnTo>
                    <a:lnTo>
                      <a:pt x="784" y="710"/>
                    </a:lnTo>
                    <a:lnTo>
                      <a:pt x="784" y="743"/>
                    </a:lnTo>
                    <a:lnTo>
                      <a:pt x="784" y="796"/>
                    </a:lnTo>
                    <a:lnTo>
                      <a:pt x="766" y="829"/>
                    </a:lnTo>
                    <a:lnTo>
                      <a:pt x="749" y="796"/>
                    </a:lnTo>
                    <a:lnTo>
                      <a:pt x="732" y="812"/>
                    </a:lnTo>
                    <a:lnTo>
                      <a:pt x="732" y="862"/>
                    </a:lnTo>
                    <a:lnTo>
                      <a:pt x="715" y="897"/>
                    </a:lnTo>
                    <a:lnTo>
                      <a:pt x="680" y="913"/>
                    </a:lnTo>
                    <a:lnTo>
                      <a:pt x="680" y="981"/>
                    </a:lnTo>
                    <a:lnTo>
                      <a:pt x="662" y="1015"/>
                    </a:lnTo>
                    <a:lnTo>
                      <a:pt x="645" y="1083"/>
                    </a:lnTo>
                    <a:lnTo>
                      <a:pt x="384" y="1116"/>
                    </a:lnTo>
                    <a:lnTo>
                      <a:pt x="384" y="1100"/>
                    </a:lnTo>
                    <a:lnTo>
                      <a:pt x="0" y="1151"/>
                    </a:lnTo>
                  </a:path>
                </a:pathLst>
              </a:custGeom>
              <a:noFill/>
              <a:ln w="23813">
                <a:solidFill>
                  <a:srgbClr val="000000"/>
                </a:solidFill>
                <a:prstDash val="solid"/>
                <a:round/>
                <a:headEnd/>
                <a:tailEnd/>
              </a:ln>
            </p:spPr>
            <p:txBody>
              <a:bodyPr/>
              <a:lstStyle/>
              <a:p>
                <a:endParaRPr lang="en-US"/>
              </a:p>
            </p:txBody>
          </p:sp>
          <p:sp>
            <p:nvSpPr>
              <p:cNvPr id="332989" name="Freeform 189"/>
              <p:cNvSpPr>
                <a:spLocks/>
              </p:cNvSpPr>
              <p:nvPr/>
            </p:nvSpPr>
            <p:spPr bwMode="auto">
              <a:xfrm>
                <a:off x="3428" y="503"/>
                <a:ext cx="671" cy="804"/>
              </a:xfrm>
              <a:custGeom>
                <a:avLst/>
                <a:gdLst/>
                <a:ahLst/>
                <a:cxnLst>
                  <a:cxn ang="0">
                    <a:pos x="0" y="103"/>
                  </a:cxn>
                  <a:cxn ang="0">
                    <a:pos x="18" y="323"/>
                  </a:cxn>
                  <a:cxn ang="0">
                    <a:pos x="71" y="509"/>
                  </a:cxn>
                  <a:cxn ang="0">
                    <a:pos x="71" y="746"/>
                  </a:cxn>
                  <a:cxn ang="0">
                    <a:pos x="122" y="932"/>
                  </a:cxn>
                  <a:cxn ang="0">
                    <a:pos x="71" y="1034"/>
                  </a:cxn>
                  <a:cxn ang="0">
                    <a:pos x="139" y="1101"/>
                  </a:cxn>
                  <a:cxn ang="0">
                    <a:pos x="139" y="1608"/>
                  </a:cxn>
                  <a:cxn ang="0">
                    <a:pos x="1080" y="1593"/>
                  </a:cxn>
                  <a:cxn ang="0">
                    <a:pos x="1062" y="1490"/>
                  </a:cxn>
                  <a:cxn ang="0">
                    <a:pos x="1045" y="1457"/>
                  </a:cxn>
                  <a:cxn ang="0">
                    <a:pos x="976" y="1407"/>
                  </a:cxn>
                  <a:cxn ang="0">
                    <a:pos x="924" y="1355"/>
                  </a:cxn>
                  <a:cxn ang="0">
                    <a:pos x="784" y="1254"/>
                  </a:cxn>
                  <a:cxn ang="0">
                    <a:pos x="801" y="1118"/>
                  </a:cxn>
                  <a:cxn ang="0">
                    <a:pos x="767" y="1016"/>
                  </a:cxn>
                  <a:cxn ang="0">
                    <a:pos x="872" y="882"/>
                  </a:cxn>
                  <a:cxn ang="0">
                    <a:pos x="872" y="729"/>
                  </a:cxn>
                  <a:cxn ang="0">
                    <a:pos x="888" y="711"/>
                  </a:cxn>
                  <a:cxn ang="0">
                    <a:pos x="1028" y="593"/>
                  </a:cxn>
                  <a:cxn ang="0">
                    <a:pos x="1080" y="509"/>
                  </a:cxn>
                  <a:cxn ang="0">
                    <a:pos x="1168" y="441"/>
                  </a:cxn>
                  <a:cxn ang="0">
                    <a:pos x="1342" y="340"/>
                  </a:cxn>
                  <a:cxn ang="0">
                    <a:pos x="1273" y="340"/>
                  </a:cxn>
                  <a:cxn ang="0">
                    <a:pos x="1220" y="305"/>
                  </a:cxn>
                  <a:cxn ang="0">
                    <a:pos x="1114" y="323"/>
                  </a:cxn>
                  <a:cxn ang="0">
                    <a:pos x="1098" y="288"/>
                  </a:cxn>
                  <a:cxn ang="0">
                    <a:pos x="1062" y="305"/>
                  </a:cxn>
                  <a:cxn ang="0">
                    <a:pos x="1010" y="340"/>
                  </a:cxn>
                  <a:cxn ang="0">
                    <a:pos x="958" y="323"/>
                  </a:cxn>
                  <a:cxn ang="0">
                    <a:pos x="942" y="305"/>
                  </a:cxn>
                  <a:cxn ang="0">
                    <a:pos x="908" y="288"/>
                  </a:cxn>
                  <a:cxn ang="0">
                    <a:pos x="888" y="272"/>
                  </a:cxn>
                  <a:cxn ang="0">
                    <a:pos x="854" y="272"/>
                  </a:cxn>
                  <a:cxn ang="0">
                    <a:pos x="854" y="288"/>
                  </a:cxn>
                  <a:cxn ang="0">
                    <a:pos x="835" y="305"/>
                  </a:cxn>
                  <a:cxn ang="0">
                    <a:pos x="819" y="238"/>
                  </a:cxn>
                  <a:cxn ang="0">
                    <a:pos x="784" y="238"/>
                  </a:cxn>
                  <a:cxn ang="0">
                    <a:pos x="801" y="221"/>
                  </a:cxn>
                  <a:cxn ang="0">
                    <a:pos x="715" y="205"/>
                  </a:cxn>
                  <a:cxn ang="0">
                    <a:pos x="697" y="187"/>
                  </a:cxn>
                  <a:cxn ang="0">
                    <a:pos x="594" y="238"/>
                  </a:cxn>
                  <a:cxn ang="0">
                    <a:pos x="594" y="205"/>
                  </a:cxn>
                  <a:cxn ang="0">
                    <a:pos x="435" y="170"/>
                  </a:cxn>
                  <a:cxn ang="0">
                    <a:pos x="419" y="17"/>
                  </a:cxn>
                  <a:cxn ang="0">
                    <a:pos x="365" y="0"/>
                  </a:cxn>
                  <a:cxn ang="0">
                    <a:pos x="365" y="103"/>
                  </a:cxn>
                  <a:cxn ang="0">
                    <a:pos x="0" y="103"/>
                  </a:cxn>
                </a:cxnLst>
                <a:rect l="0" t="0" r="r" b="b"/>
                <a:pathLst>
                  <a:path w="1342" h="1608">
                    <a:moveTo>
                      <a:pt x="0" y="103"/>
                    </a:moveTo>
                    <a:lnTo>
                      <a:pt x="18" y="323"/>
                    </a:lnTo>
                    <a:lnTo>
                      <a:pt x="71" y="509"/>
                    </a:lnTo>
                    <a:lnTo>
                      <a:pt x="71" y="746"/>
                    </a:lnTo>
                    <a:lnTo>
                      <a:pt x="122" y="932"/>
                    </a:lnTo>
                    <a:lnTo>
                      <a:pt x="71" y="1034"/>
                    </a:lnTo>
                    <a:lnTo>
                      <a:pt x="139" y="1101"/>
                    </a:lnTo>
                    <a:lnTo>
                      <a:pt x="139" y="1608"/>
                    </a:lnTo>
                    <a:lnTo>
                      <a:pt x="1080" y="1593"/>
                    </a:lnTo>
                    <a:lnTo>
                      <a:pt x="1062" y="1490"/>
                    </a:lnTo>
                    <a:lnTo>
                      <a:pt x="1045" y="1457"/>
                    </a:lnTo>
                    <a:lnTo>
                      <a:pt x="976" y="1407"/>
                    </a:lnTo>
                    <a:lnTo>
                      <a:pt x="924" y="1355"/>
                    </a:lnTo>
                    <a:lnTo>
                      <a:pt x="784" y="1254"/>
                    </a:lnTo>
                    <a:lnTo>
                      <a:pt x="801" y="1118"/>
                    </a:lnTo>
                    <a:lnTo>
                      <a:pt x="767" y="1016"/>
                    </a:lnTo>
                    <a:lnTo>
                      <a:pt x="872" y="882"/>
                    </a:lnTo>
                    <a:lnTo>
                      <a:pt x="872" y="729"/>
                    </a:lnTo>
                    <a:lnTo>
                      <a:pt x="888" y="711"/>
                    </a:lnTo>
                    <a:lnTo>
                      <a:pt x="1028" y="593"/>
                    </a:lnTo>
                    <a:lnTo>
                      <a:pt x="1080" y="509"/>
                    </a:lnTo>
                    <a:lnTo>
                      <a:pt x="1168" y="441"/>
                    </a:lnTo>
                    <a:lnTo>
                      <a:pt x="1342" y="340"/>
                    </a:lnTo>
                    <a:lnTo>
                      <a:pt x="1273" y="340"/>
                    </a:lnTo>
                    <a:lnTo>
                      <a:pt x="1220" y="305"/>
                    </a:lnTo>
                    <a:lnTo>
                      <a:pt x="1114" y="323"/>
                    </a:lnTo>
                    <a:lnTo>
                      <a:pt x="1098" y="288"/>
                    </a:lnTo>
                    <a:lnTo>
                      <a:pt x="1062" y="305"/>
                    </a:lnTo>
                    <a:lnTo>
                      <a:pt x="1010" y="340"/>
                    </a:lnTo>
                    <a:lnTo>
                      <a:pt x="958" y="323"/>
                    </a:lnTo>
                    <a:lnTo>
                      <a:pt x="942" y="305"/>
                    </a:lnTo>
                    <a:lnTo>
                      <a:pt x="908" y="288"/>
                    </a:lnTo>
                    <a:lnTo>
                      <a:pt x="888" y="272"/>
                    </a:lnTo>
                    <a:lnTo>
                      <a:pt x="854" y="272"/>
                    </a:lnTo>
                    <a:lnTo>
                      <a:pt x="854" y="288"/>
                    </a:lnTo>
                    <a:lnTo>
                      <a:pt x="835" y="305"/>
                    </a:lnTo>
                    <a:lnTo>
                      <a:pt x="819" y="238"/>
                    </a:lnTo>
                    <a:lnTo>
                      <a:pt x="784" y="238"/>
                    </a:lnTo>
                    <a:lnTo>
                      <a:pt x="801" y="221"/>
                    </a:lnTo>
                    <a:lnTo>
                      <a:pt x="715" y="205"/>
                    </a:lnTo>
                    <a:lnTo>
                      <a:pt x="697" y="187"/>
                    </a:lnTo>
                    <a:lnTo>
                      <a:pt x="594" y="238"/>
                    </a:lnTo>
                    <a:lnTo>
                      <a:pt x="594" y="205"/>
                    </a:lnTo>
                    <a:lnTo>
                      <a:pt x="435" y="170"/>
                    </a:lnTo>
                    <a:lnTo>
                      <a:pt x="419" y="17"/>
                    </a:lnTo>
                    <a:lnTo>
                      <a:pt x="365" y="0"/>
                    </a:lnTo>
                    <a:lnTo>
                      <a:pt x="365" y="103"/>
                    </a:lnTo>
                    <a:lnTo>
                      <a:pt x="0" y="103"/>
                    </a:lnTo>
                    <a:close/>
                  </a:path>
                </a:pathLst>
              </a:custGeom>
              <a:noFill/>
              <a:ln w="9525">
                <a:noFill/>
                <a:round/>
                <a:headEnd/>
                <a:tailEnd/>
              </a:ln>
            </p:spPr>
            <p:txBody>
              <a:bodyPr/>
              <a:lstStyle/>
              <a:p>
                <a:endParaRPr lang="en-US"/>
              </a:p>
            </p:txBody>
          </p:sp>
          <p:sp>
            <p:nvSpPr>
              <p:cNvPr id="332990" name="Freeform 190"/>
              <p:cNvSpPr>
                <a:spLocks/>
              </p:cNvSpPr>
              <p:nvPr/>
            </p:nvSpPr>
            <p:spPr bwMode="auto">
              <a:xfrm>
                <a:off x="3428" y="503"/>
                <a:ext cx="671" cy="804"/>
              </a:xfrm>
              <a:custGeom>
                <a:avLst/>
                <a:gdLst/>
                <a:ahLst/>
                <a:cxnLst>
                  <a:cxn ang="0">
                    <a:pos x="0" y="103"/>
                  </a:cxn>
                  <a:cxn ang="0">
                    <a:pos x="18" y="323"/>
                  </a:cxn>
                  <a:cxn ang="0">
                    <a:pos x="71" y="509"/>
                  </a:cxn>
                  <a:cxn ang="0">
                    <a:pos x="71" y="746"/>
                  </a:cxn>
                  <a:cxn ang="0">
                    <a:pos x="122" y="932"/>
                  </a:cxn>
                  <a:cxn ang="0">
                    <a:pos x="71" y="1034"/>
                  </a:cxn>
                  <a:cxn ang="0">
                    <a:pos x="139" y="1101"/>
                  </a:cxn>
                  <a:cxn ang="0">
                    <a:pos x="139" y="1608"/>
                  </a:cxn>
                  <a:cxn ang="0">
                    <a:pos x="1080" y="1593"/>
                  </a:cxn>
                  <a:cxn ang="0">
                    <a:pos x="1062" y="1490"/>
                  </a:cxn>
                  <a:cxn ang="0">
                    <a:pos x="1045" y="1457"/>
                  </a:cxn>
                  <a:cxn ang="0">
                    <a:pos x="976" y="1407"/>
                  </a:cxn>
                  <a:cxn ang="0">
                    <a:pos x="924" y="1355"/>
                  </a:cxn>
                  <a:cxn ang="0">
                    <a:pos x="784" y="1254"/>
                  </a:cxn>
                  <a:cxn ang="0">
                    <a:pos x="801" y="1118"/>
                  </a:cxn>
                  <a:cxn ang="0">
                    <a:pos x="767" y="1016"/>
                  </a:cxn>
                  <a:cxn ang="0">
                    <a:pos x="872" y="882"/>
                  </a:cxn>
                  <a:cxn ang="0">
                    <a:pos x="872" y="729"/>
                  </a:cxn>
                  <a:cxn ang="0">
                    <a:pos x="888" y="711"/>
                  </a:cxn>
                  <a:cxn ang="0">
                    <a:pos x="1028" y="593"/>
                  </a:cxn>
                  <a:cxn ang="0">
                    <a:pos x="1080" y="509"/>
                  </a:cxn>
                  <a:cxn ang="0">
                    <a:pos x="1168" y="441"/>
                  </a:cxn>
                  <a:cxn ang="0">
                    <a:pos x="1342" y="340"/>
                  </a:cxn>
                  <a:cxn ang="0">
                    <a:pos x="1273" y="340"/>
                  </a:cxn>
                  <a:cxn ang="0">
                    <a:pos x="1220" y="305"/>
                  </a:cxn>
                  <a:cxn ang="0">
                    <a:pos x="1114" y="323"/>
                  </a:cxn>
                  <a:cxn ang="0">
                    <a:pos x="1098" y="288"/>
                  </a:cxn>
                  <a:cxn ang="0">
                    <a:pos x="1062" y="305"/>
                  </a:cxn>
                  <a:cxn ang="0">
                    <a:pos x="1010" y="340"/>
                  </a:cxn>
                  <a:cxn ang="0">
                    <a:pos x="958" y="323"/>
                  </a:cxn>
                  <a:cxn ang="0">
                    <a:pos x="942" y="305"/>
                  </a:cxn>
                  <a:cxn ang="0">
                    <a:pos x="908" y="288"/>
                  </a:cxn>
                  <a:cxn ang="0">
                    <a:pos x="888" y="272"/>
                  </a:cxn>
                  <a:cxn ang="0">
                    <a:pos x="854" y="272"/>
                  </a:cxn>
                  <a:cxn ang="0">
                    <a:pos x="854" y="288"/>
                  </a:cxn>
                  <a:cxn ang="0">
                    <a:pos x="835" y="305"/>
                  </a:cxn>
                  <a:cxn ang="0">
                    <a:pos x="819" y="238"/>
                  </a:cxn>
                  <a:cxn ang="0">
                    <a:pos x="784" y="238"/>
                  </a:cxn>
                  <a:cxn ang="0">
                    <a:pos x="801" y="221"/>
                  </a:cxn>
                  <a:cxn ang="0">
                    <a:pos x="715" y="205"/>
                  </a:cxn>
                  <a:cxn ang="0">
                    <a:pos x="697" y="187"/>
                  </a:cxn>
                  <a:cxn ang="0">
                    <a:pos x="594" y="238"/>
                  </a:cxn>
                  <a:cxn ang="0">
                    <a:pos x="594" y="205"/>
                  </a:cxn>
                  <a:cxn ang="0">
                    <a:pos x="435" y="170"/>
                  </a:cxn>
                  <a:cxn ang="0">
                    <a:pos x="419" y="17"/>
                  </a:cxn>
                  <a:cxn ang="0">
                    <a:pos x="365" y="0"/>
                  </a:cxn>
                  <a:cxn ang="0">
                    <a:pos x="365" y="103"/>
                  </a:cxn>
                  <a:cxn ang="0">
                    <a:pos x="0" y="103"/>
                  </a:cxn>
                </a:cxnLst>
                <a:rect l="0" t="0" r="r" b="b"/>
                <a:pathLst>
                  <a:path w="1342" h="1608">
                    <a:moveTo>
                      <a:pt x="0" y="103"/>
                    </a:moveTo>
                    <a:lnTo>
                      <a:pt x="18" y="323"/>
                    </a:lnTo>
                    <a:lnTo>
                      <a:pt x="71" y="509"/>
                    </a:lnTo>
                    <a:lnTo>
                      <a:pt x="71" y="746"/>
                    </a:lnTo>
                    <a:lnTo>
                      <a:pt x="122" y="932"/>
                    </a:lnTo>
                    <a:lnTo>
                      <a:pt x="71" y="1034"/>
                    </a:lnTo>
                    <a:lnTo>
                      <a:pt x="139" y="1101"/>
                    </a:lnTo>
                    <a:lnTo>
                      <a:pt x="139" y="1608"/>
                    </a:lnTo>
                    <a:lnTo>
                      <a:pt x="1080" y="1593"/>
                    </a:lnTo>
                    <a:lnTo>
                      <a:pt x="1062" y="1490"/>
                    </a:lnTo>
                    <a:lnTo>
                      <a:pt x="1045" y="1457"/>
                    </a:lnTo>
                    <a:lnTo>
                      <a:pt x="976" y="1407"/>
                    </a:lnTo>
                    <a:lnTo>
                      <a:pt x="924" y="1355"/>
                    </a:lnTo>
                    <a:lnTo>
                      <a:pt x="784" y="1254"/>
                    </a:lnTo>
                    <a:lnTo>
                      <a:pt x="801" y="1118"/>
                    </a:lnTo>
                    <a:lnTo>
                      <a:pt x="767" y="1016"/>
                    </a:lnTo>
                    <a:lnTo>
                      <a:pt x="872" y="882"/>
                    </a:lnTo>
                    <a:lnTo>
                      <a:pt x="872" y="729"/>
                    </a:lnTo>
                    <a:lnTo>
                      <a:pt x="888" y="711"/>
                    </a:lnTo>
                    <a:lnTo>
                      <a:pt x="1028" y="593"/>
                    </a:lnTo>
                    <a:lnTo>
                      <a:pt x="1080" y="509"/>
                    </a:lnTo>
                    <a:lnTo>
                      <a:pt x="1168" y="441"/>
                    </a:lnTo>
                    <a:lnTo>
                      <a:pt x="1342" y="340"/>
                    </a:lnTo>
                    <a:lnTo>
                      <a:pt x="1273" y="340"/>
                    </a:lnTo>
                    <a:lnTo>
                      <a:pt x="1220" y="305"/>
                    </a:lnTo>
                    <a:lnTo>
                      <a:pt x="1114" y="323"/>
                    </a:lnTo>
                    <a:lnTo>
                      <a:pt x="1098" y="288"/>
                    </a:lnTo>
                    <a:lnTo>
                      <a:pt x="1062" y="305"/>
                    </a:lnTo>
                    <a:lnTo>
                      <a:pt x="1010" y="340"/>
                    </a:lnTo>
                    <a:lnTo>
                      <a:pt x="958" y="323"/>
                    </a:lnTo>
                    <a:lnTo>
                      <a:pt x="942" y="305"/>
                    </a:lnTo>
                    <a:lnTo>
                      <a:pt x="908" y="288"/>
                    </a:lnTo>
                    <a:lnTo>
                      <a:pt x="888" y="272"/>
                    </a:lnTo>
                    <a:lnTo>
                      <a:pt x="854" y="272"/>
                    </a:lnTo>
                    <a:lnTo>
                      <a:pt x="854" y="288"/>
                    </a:lnTo>
                    <a:lnTo>
                      <a:pt x="835" y="305"/>
                    </a:lnTo>
                    <a:lnTo>
                      <a:pt x="819" y="238"/>
                    </a:lnTo>
                    <a:lnTo>
                      <a:pt x="784" y="238"/>
                    </a:lnTo>
                    <a:lnTo>
                      <a:pt x="801" y="221"/>
                    </a:lnTo>
                    <a:lnTo>
                      <a:pt x="715" y="205"/>
                    </a:lnTo>
                    <a:lnTo>
                      <a:pt x="697" y="187"/>
                    </a:lnTo>
                    <a:lnTo>
                      <a:pt x="594" y="238"/>
                    </a:lnTo>
                    <a:lnTo>
                      <a:pt x="594" y="205"/>
                    </a:lnTo>
                    <a:lnTo>
                      <a:pt x="435" y="170"/>
                    </a:lnTo>
                    <a:lnTo>
                      <a:pt x="419" y="17"/>
                    </a:lnTo>
                    <a:lnTo>
                      <a:pt x="365" y="0"/>
                    </a:lnTo>
                    <a:lnTo>
                      <a:pt x="365" y="103"/>
                    </a:lnTo>
                    <a:lnTo>
                      <a:pt x="0" y="103"/>
                    </a:lnTo>
                  </a:path>
                </a:pathLst>
              </a:custGeom>
              <a:noFill/>
              <a:ln w="23813">
                <a:solidFill>
                  <a:srgbClr val="000000"/>
                </a:solidFill>
                <a:prstDash val="solid"/>
                <a:round/>
                <a:headEnd/>
                <a:tailEnd/>
              </a:ln>
            </p:spPr>
            <p:txBody>
              <a:bodyPr/>
              <a:lstStyle/>
              <a:p>
                <a:endParaRPr lang="en-US"/>
              </a:p>
            </p:txBody>
          </p:sp>
          <p:sp>
            <p:nvSpPr>
              <p:cNvPr id="332991" name="Freeform 191"/>
              <p:cNvSpPr>
                <a:spLocks/>
              </p:cNvSpPr>
              <p:nvPr/>
            </p:nvSpPr>
            <p:spPr bwMode="auto">
              <a:xfrm>
                <a:off x="1818" y="351"/>
                <a:ext cx="1035" cy="710"/>
              </a:xfrm>
              <a:custGeom>
                <a:avLst/>
                <a:gdLst/>
                <a:ahLst/>
                <a:cxnLst>
                  <a:cxn ang="0">
                    <a:pos x="0" y="270"/>
                  </a:cxn>
                  <a:cxn ang="0">
                    <a:pos x="34" y="355"/>
                  </a:cxn>
                  <a:cxn ang="0">
                    <a:pos x="34" y="421"/>
                  </a:cxn>
                  <a:cxn ang="0">
                    <a:pos x="17" y="439"/>
                  </a:cxn>
                  <a:cxn ang="0">
                    <a:pos x="85" y="490"/>
                  </a:cxn>
                  <a:cxn ang="0">
                    <a:pos x="156" y="659"/>
                  </a:cxn>
                  <a:cxn ang="0">
                    <a:pos x="173" y="659"/>
                  </a:cxn>
                  <a:cxn ang="0">
                    <a:pos x="173" y="676"/>
                  </a:cxn>
                  <a:cxn ang="0">
                    <a:pos x="207" y="693"/>
                  </a:cxn>
                  <a:cxn ang="0">
                    <a:pos x="225" y="693"/>
                  </a:cxn>
                  <a:cxn ang="0">
                    <a:pos x="173" y="812"/>
                  </a:cxn>
                  <a:cxn ang="0">
                    <a:pos x="191" y="896"/>
                  </a:cxn>
                  <a:cxn ang="0">
                    <a:pos x="139" y="980"/>
                  </a:cxn>
                  <a:cxn ang="0">
                    <a:pos x="156" y="1014"/>
                  </a:cxn>
                  <a:cxn ang="0">
                    <a:pos x="241" y="964"/>
                  </a:cxn>
                  <a:cxn ang="0">
                    <a:pos x="314" y="1235"/>
                  </a:cxn>
                  <a:cxn ang="0">
                    <a:pos x="348" y="1252"/>
                  </a:cxn>
                  <a:cxn ang="0">
                    <a:pos x="348" y="1319"/>
                  </a:cxn>
                  <a:cxn ang="0">
                    <a:pos x="382" y="1371"/>
                  </a:cxn>
                  <a:cxn ang="0">
                    <a:pos x="399" y="1337"/>
                  </a:cxn>
                  <a:cxn ang="0">
                    <a:pos x="470" y="1353"/>
                  </a:cxn>
                  <a:cxn ang="0">
                    <a:pos x="504" y="1319"/>
                  </a:cxn>
                  <a:cxn ang="0">
                    <a:pos x="608" y="1353"/>
                  </a:cxn>
                  <a:cxn ang="0">
                    <a:pos x="626" y="1353"/>
                  </a:cxn>
                  <a:cxn ang="0">
                    <a:pos x="662" y="1304"/>
                  </a:cxn>
                  <a:cxn ang="0">
                    <a:pos x="696" y="1386"/>
                  </a:cxn>
                  <a:cxn ang="0">
                    <a:pos x="730" y="1252"/>
                  </a:cxn>
                  <a:cxn ang="0">
                    <a:pos x="1288" y="1353"/>
                  </a:cxn>
                  <a:cxn ang="0">
                    <a:pos x="1984" y="1421"/>
                  </a:cxn>
                  <a:cxn ang="0">
                    <a:pos x="2001" y="1168"/>
                  </a:cxn>
                  <a:cxn ang="0">
                    <a:pos x="2071" y="337"/>
                  </a:cxn>
                  <a:cxn ang="0">
                    <a:pos x="1148" y="219"/>
                  </a:cxn>
                  <a:cxn ang="0">
                    <a:pos x="696" y="134"/>
                  </a:cxn>
                  <a:cxn ang="0">
                    <a:pos x="51" y="0"/>
                  </a:cxn>
                  <a:cxn ang="0">
                    <a:pos x="0" y="270"/>
                  </a:cxn>
                </a:cxnLst>
                <a:rect l="0" t="0" r="r" b="b"/>
                <a:pathLst>
                  <a:path w="2071" h="1421">
                    <a:moveTo>
                      <a:pt x="0" y="270"/>
                    </a:moveTo>
                    <a:lnTo>
                      <a:pt x="34" y="355"/>
                    </a:lnTo>
                    <a:lnTo>
                      <a:pt x="34" y="421"/>
                    </a:lnTo>
                    <a:lnTo>
                      <a:pt x="17" y="439"/>
                    </a:lnTo>
                    <a:lnTo>
                      <a:pt x="85" y="490"/>
                    </a:lnTo>
                    <a:lnTo>
                      <a:pt x="156" y="659"/>
                    </a:lnTo>
                    <a:lnTo>
                      <a:pt x="173" y="659"/>
                    </a:lnTo>
                    <a:lnTo>
                      <a:pt x="173" y="676"/>
                    </a:lnTo>
                    <a:lnTo>
                      <a:pt x="207" y="693"/>
                    </a:lnTo>
                    <a:lnTo>
                      <a:pt x="225" y="693"/>
                    </a:lnTo>
                    <a:lnTo>
                      <a:pt x="173" y="812"/>
                    </a:lnTo>
                    <a:lnTo>
                      <a:pt x="191" y="896"/>
                    </a:lnTo>
                    <a:lnTo>
                      <a:pt x="139" y="980"/>
                    </a:lnTo>
                    <a:lnTo>
                      <a:pt x="156" y="1014"/>
                    </a:lnTo>
                    <a:lnTo>
                      <a:pt x="241" y="964"/>
                    </a:lnTo>
                    <a:lnTo>
                      <a:pt x="314" y="1235"/>
                    </a:lnTo>
                    <a:lnTo>
                      <a:pt x="348" y="1252"/>
                    </a:lnTo>
                    <a:lnTo>
                      <a:pt x="348" y="1319"/>
                    </a:lnTo>
                    <a:lnTo>
                      <a:pt x="382" y="1371"/>
                    </a:lnTo>
                    <a:lnTo>
                      <a:pt x="399" y="1337"/>
                    </a:lnTo>
                    <a:lnTo>
                      <a:pt x="470" y="1353"/>
                    </a:lnTo>
                    <a:lnTo>
                      <a:pt x="504" y="1319"/>
                    </a:lnTo>
                    <a:lnTo>
                      <a:pt x="608" y="1353"/>
                    </a:lnTo>
                    <a:lnTo>
                      <a:pt x="626" y="1353"/>
                    </a:lnTo>
                    <a:lnTo>
                      <a:pt x="662" y="1304"/>
                    </a:lnTo>
                    <a:lnTo>
                      <a:pt x="696" y="1386"/>
                    </a:lnTo>
                    <a:lnTo>
                      <a:pt x="730" y="1252"/>
                    </a:lnTo>
                    <a:lnTo>
                      <a:pt x="1288" y="1353"/>
                    </a:lnTo>
                    <a:lnTo>
                      <a:pt x="1984" y="1421"/>
                    </a:lnTo>
                    <a:lnTo>
                      <a:pt x="2001" y="1168"/>
                    </a:lnTo>
                    <a:lnTo>
                      <a:pt x="2071" y="337"/>
                    </a:lnTo>
                    <a:lnTo>
                      <a:pt x="1148" y="219"/>
                    </a:lnTo>
                    <a:lnTo>
                      <a:pt x="696" y="134"/>
                    </a:lnTo>
                    <a:lnTo>
                      <a:pt x="51" y="0"/>
                    </a:lnTo>
                    <a:lnTo>
                      <a:pt x="0" y="270"/>
                    </a:lnTo>
                    <a:close/>
                  </a:path>
                </a:pathLst>
              </a:custGeom>
              <a:noFill/>
              <a:ln w="9525">
                <a:noFill/>
                <a:round/>
                <a:headEnd/>
                <a:tailEnd/>
              </a:ln>
            </p:spPr>
            <p:txBody>
              <a:bodyPr/>
              <a:lstStyle/>
              <a:p>
                <a:endParaRPr lang="en-US"/>
              </a:p>
            </p:txBody>
          </p:sp>
          <p:sp>
            <p:nvSpPr>
              <p:cNvPr id="332992" name="Freeform 192"/>
              <p:cNvSpPr>
                <a:spLocks/>
              </p:cNvSpPr>
              <p:nvPr/>
            </p:nvSpPr>
            <p:spPr bwMode="auto">
              <a:xfrm>
                <a:off x="1818" y="351"/>
                <a:ext cx="1035" cy="710"/>
              </a:xfrm>
              <a:custGeom>
                <a:avLst/>
                <a:gdLst/>
                <a:ahLst/>
                <a:cxnLst>
                  <a:cxn ang="0">
                    <a:pos x="0" y="270"/>
                  </a:cxn>
                  <a:cxn ang="0">
                    <a:pos x="34" y="355"/>
                  </a:cxn>
                  <a:cxn ang="0">
                    <a:pos x="34" y="421"/>
                  </a:cxn>
                  <a:cxn ang="0">
                    <a:pos x="17" y="439"/>
                  </a:cxn>
                  <a:cxn ang="0">
                    <a:pos x="85" y="490"/>
                  </a:cxn>
                  <a:cxn ang="0">
                    <a:pos x="156" y="659"/>
                  </a:cxn>
                  <a:cxn ang="0">
                    <a:pos x="173" y="659"/>
                  </a:cxn>
                  <a:cxn ang="0">
                    <a:pos x="173" y="676"/>
                  </a:cxn>
                  <a:cxn ang="0">
                    <a:pos x="207" y="693"/>
                  </a:cxn>
                  <a:cxn ang="0">
                    <a:pos x="225" y="693"/>
                  </a:cxn>
                  <a:cxn ang="0">
                    <a:pos x="173" y="812"/>
                  </a:cxn>
                  <a:cxn ang="0">
                    <a:pos x="191" y="896"/>
                  </a:cxn>
                  <a:cxn ang="0">
                    <a:pos x="139" y="980"/>
                  </a:cxn>
                  <a:cxn ang="0">
                    <a:pos x="156" y="1014"/>
                  </a:cxn>
                  <a:cxn ang="0">
                    <a:pos x="241" y="964"/>
                  </a:cxn>
                  <a:cxn ang="0">
                    <a:pos x="314" y="1235"/>
                  </a:cxn>
                  <a:cxn ang="0">
                    <a:pos x="348" y="1252"/>
                  </a:cxn>
                  <a:cxn ang="0">
                    <a:pos x="348" y="1319"/>
                  </a:cxn>
                  <a:cxn ang="0">
                    <a:pos x="382" y="1371"/>
                  </a:cxn>
                  <a:cxn ang="0">
                    <a:pos x="399" y="1337"/>
                  </a:cxn>
                  <a:cxn ang="0">
                    <a:pos x="470" y="1353"/>
                  </a:cxn>
                  <a:cxn ang="0">
                    <a:pos x="504" y="1319"/>
                  </a:cxn>
                  <a:cxn ang="0">
                    <a:pos x="608" y="1353"/>
                  </a:cxn>
                  <a:cxn ang="0">
                    <a:pos x="626" y="1353"/>
                  </a:cxn>
                  <a:cxn ang="0">
                    <a:pos x="662" y="1304"/>
                  </a:cxn>
                  <a:cxn ang="0">
                    <a:pos x="696" y="1386"/>
                  </a:cxn>
                  <a:cxn ang="0">
                    <a:pos x="730" y="1252"/>
                  </a:cxn>
                  <a:cxn ang="0">
                    <a:pos x="1288" y="1353"/>
                  </a:cxn>
                  <a:cxn ang="0">
                    <a:pos x="1984" y="1421"/>
                  </a:cxn>
                  <a:cxn ang="0">
                    <a:pos x="2001" y="1168"/>
                  </a:cxn>
                  <a:cxn ang="0">
                    <a:pos x="2071" y="337"/>
                  </a:cxn>
                  <a:cxn ang="0">
                    <a:pos x="1148" y="219"/>
                  </a:cxn>
                  <a:cxn ang="0">
                    <a:pos x="696" y="134"/>
                  </a:cxn>
                  <a:cxn ang="0">
                    <a:pos x="51" y="0"/>
                  </a:cxn>
                  <a:cxn ang="0">
                    <a:pos x="0" y="270"/>
                  </a:cxn>
                </a:cxnLst>
                <a:rect l="0" t="0" r="r" b="b"/>
                <a:pathLst>
                  <a:path w="2071" h="1421">
                    <a:moveTo>
                      <a:pt x="0" y="270"/>
                    </a:moveTo>
                    <a:lnTo>
                      <a:pt x="34" y="355"/>
                    </a:lnTo>
                    <a:lnTo>
                      <a:pt x="34" y="421"/>
                    </a:lnTo>
                    <a:lnTo>
                      <a:pt x="17" y="439"/>
                    </a:lnTo>
                    <a:lnTo>
                      <a:pt x="85" y="490"/>
                    </a:lnTo>
                    <a:lnTo>
                      <a:pt x="156" y="659"/>
                    </a:lnTo>
                    <a:lnTo>
                      <a:pt x="173" y="659"/>
                    </a:lnTo>
                    <a:lnTo>
                      <a:pt x="173" y="676"/>
                    </a:lnTo>
                    <a:lnTo>
                      <a:pt x="207" y="693"/>
                    </a:lnTo>
                    <a:lnTo>
                      <a:pt x="225" y="693"/>
                    </a:lnTo>
                    <a:lnTo>
                      <a:pt x="173" y="812"/>
                    </a:lnTo>
                    <a:lnTo>
                      <a:pt x="191" y="896"/>
                    </a:lnTo>
                    <a:lnTo>
                      <a:pt x="139" y="980"/>
                    </a:lnTo>
                    <a:lnTo>
                      <a:pt x="156" y="1014"/>
                    </a:lnTo>
                    <a:lnTo>
                      <a:pt x="241" y="964"/>
                    </a:lnTo>
                    <a:lnTo>
                      <a:pt x="314" y="1235"/>
                    </a:lnTo>
                    <a:lnTo>
                      <a:pt x="348" y="1252"/>
                    </a:lnTo>
                    <a:lnTo>
                      <a:pt x="348" y="1319"/>
                    </a:lnTo>
                    <a:lnTo>
                      <a:pt x="382" y="1371"/>
                    </a:lnTo>
                    <a:lnTo>
                      <a:pt x="399" y="1337"/>
                    </a:lnTo>
                    <a:lnTo>
                      <a:pt x="470" y="1353"/>
                    </a:lnTo>
                    <a:lnTo>
                      <a:pt x="504" y="1319"/>
                    </a:lnTo>
                    <a:lnTo>
                      <a:pt x="608" y="1353"/>
                    </a:lnTo>
                    <a:lnTo>
                      <a:pt x="626" y="1353"/>
                    </a:lnTo>
                    <a:lnTo>
                      <a:pt x="662" y="1304"/>
                    </a:lnTo>
                    <a:lnTo>
                      <a:pt x="696" y="1386"/>
                    </a:lnTo>
                    <a:lnTo>
                      <a:pt x="730" y="1252"/>
                    </a:lnTo>
                    <a:lnTo>
                      <a:pt x="1288" y="1353"/>
                    </a:lnTo>
                    <a:lnTo>
                      <a:pt x="1984" y="1421"/>
                    </a:lnTo>
                    <a:lnTo>
                      <a:pt x="2001" y="1168"/>
                    </a:lnTo>
                    <a:lnTo>
                      <a:pt x="2071" y="337"/>
                    </a:lnTo>
                    <a:lnTo>
                      <a:pt x="1148" y="219"/>
                    </a:lnTo>
                    <a:lnTo>
                      <a:pt x="696" y="134"/>
                    </a:lnTo>
                    <a:lnTo>
                      <a:pt x="51" y="0"/>
                    </a:lnTo>
                    <a:lnTo>
                      <a:pt x="0" y="270"/>
                    </a:lnTo>
                  </a:path>
                </a:pathLst>
              </a:custGeom>
              <a:noFill/>
              <a:ln w="23813">
                <a:solidFill>
                  <a:srgbClr val="000000"/>
                </a:solidFill>
                <a:prstDash val="solid"/>
                <a:round/>
                <a:headEnd/>
                <a:tailEnd/>
              </a:ln>
            </p:spPr>
            <p:txBody>
              <a:bodyPr/>
              <a:lstStyle/>
              <a:p>
                <a:endParaRPr lang="en-US"/>
              </a:p>
            </p:txBody>
          </p:sp>
          <p:sp>
            <p:nvSpPr>
              <p:cNvPr id="332993" name="Freeform 193"/>
              <p:cNvSpPr>
                <a:spLocks/>
              </p:cNvSpPr>
              <p:nvPr/>
            </p:nvSpPr>
            <p:spPr bwMode="auto">
              <a:xfrm>
                <a:off x="1200" y="1197"/>
                <a:ext cx="643" cy="1075"/>
              </a:xfrm>
              <a:custGeom>
                <a:avLst/>
                <a:gdLst/>
                <a:ahLst/>
                <a:cxnLst>
                  <a:cxn ang="0">
                    <a:pos x="0" y="795"/>
                  </a:cxn>
                  <a:cxn ang="0">
                    <a:pos x="50" y="914"/>
                  </a:cxn>
                  <a:cxn ang="0">
                    <a:pos x="816" y="2150"/>
                  </a:cxn>
                  <a:cxn ang="0">
                    <a:pos x="834" y="1862"/>
                  </a:cxn>
                  <a:cxn ang="0">
                    <a:pos x="887" y="1844"/>
                  </a:cxn>
                  <a:cxn ang="0">
                    <a:pos x="973" y="1896"/>
                  </a:cxn>
                  <a:cxn ang="0">
                    <a:pos x="1027" y="1643"/>
                  </a:cxn>
                  <a:cxn ang="0">
                    <a:pos x="1287" y="271"/>
                  </a:cxn>
                  <a:cxn ang="0">
                    <a:pos x="730" y="135"/>
                  </a:cxn>
                  <a:cxn ang="0">
                    <a:pos x="190" y="0"/>
                  </a:cxn>
                  <a:cxn ang="0">
                    <a:pos x="0" y="795"/>
                  </a:cxn>
                </a:cxnLst>
                <a:rect l="0" t="0" r="r" b="b"/>
                <a:pathLst>
                  <a:path w="1287" h="2150">
                    <a:moveTo>
                      <a:pt x="0" y="795"/>
                    </a:moveTo>
                    <a:lnTo>
                      <a:pt x="50" y="914"/>
                    </a:lnTo>
                    <a:lnTo>
                      <a:pt x="816" y="2150"/>
                    </a:lnTo>
                    <a:lnTo>
                      <a:pt x="834" y="1862"/>
                    </a:lnTo>
                    <a:lnTo>
                      <a:pt x="887" y="1844"/>
                    </a:lnTo>
                    <a:lnTo>
                      <a:pt x="973" y="1896"/>
                    </a:lnTo>
                    <a:lnTo>
                      <a:pt x="1027" y="1643"/>
                    </a:lnTo>
                    <a:lnTo>
                      <a:pt x="1287" y="271"/>
                    </a:lnTo>
                    <a:lnTo>
                      <a:pt x="730" y="135"/>
                    </a:lnTo>
                    <a:lnTo>
                      <a:pt x="190" y="0"/>
                    </a:lnTo>
                    <a:lnTo>
                      <a:pt x="0" y="795"/>
                    </a:lnTo>
                    <a:close/>
                  </a:path>
                </a:pathLst>
              </a:custGeom>
              <a:noFill/>
              <a:ln w="9525">
                <a:noFill/>
                <a:round/>
                <a:headEnd/>
                <a:tailEnd/>
              </a:ln>
            </p:spPr>
            <p:txBody>
              <a:bodyPr/>
              <a:lstStyle/>
              <a:p>
                <a:endParaRPr lang="en-US"/>
              </a:p>
            </p:txBody>
          </p:sp>
          <p:sp>
            <p:nvSpPr>
              <p:cNvPr id="332994" name="Freeform 194"/>
              <p:cNvSpPr>
                <a:spLocks/>
              </p:cNvSpPr>
              <p:nvPr/>
            </p:nvSpPr>
            <p:spPr bwMode="auto">
              <a:xfrm>
                <a:off x="1200" y="1197"/>
                <a:ext cx="643" cy="1075"/>
              </a:xfrm>
              <a:custGeom>
                <a:avLst/>
                <a:gdLst/>
                <a:ahLst/>
                <a:cxnLst>
                  <a:cxn ang="0">
                    <a:pos x="0" y="795"/>
                  </a:cxn>
                  <a:cxn ang="0">
                    <a:pos x="50" y="914"/>
                  </a:cxn>
                  <a:cxn ang="0">
                    <a:pos x="816" y="2150"/>
                  </a:cxn>
                  <a:cxn ang="0">
                    <a:pos x="834" y="1862"/>
                  </a:cxn>
                  <a:cxn ang="0">
                    <a:pos x="887" y="1844"/>
                  </a:cxn>
                  <a:cxn ang="0">
                    <a:pos x="973" y="1896"/>
                  </a:cxn>
                  <a:cxn ang="0">
                    <a:pos x="1027" y="1643"/>
                  </a:cxn>
                  <a:cxn ang="0">
                    <a:pos x="1287" y="271"/>
                  </a:cxn>
                  <a:cxn ang="0">
                    <a:pos x="730" y="135"/>
                  </a:cxn>
                  <a:cxn ang="0">
                    <a:pos x="190" y="0"/>
                  </a:cxn>
                  <a:cxn ang="0">
                    <a:pos x="0" y="795"/>
                  </a:cxn>
                </a:cxnLst>
                <a:rect l="0" t="0" r="r" b="b"/>
                <a:pathLst>
                  <a:path w="1287" h="2150">
                    <a:moveTo>
                      <a:pt x="0" y="795"/>
                    </a:moveTo>
                    <a:lnTo>
                      <a:pt x="50" y="914"/>
                    </a:lnTo>
                    <a:lnTo>
                      <a:pt x="816" y="2150"/>
                    </a:lnTo>
                    <a:lnTo>
                      <a:pt x="834" y="1862"/>
                    </a:lnTo>
                    <a:lnTo>
                      <a:pt x="887" y="1844"/>
                    </a:lnTo>
                    <a:lnTo>
                      <a:pt x="973" y="1896"/>
                    </a:lnTo>
                    <a:lnTo>
                      <a:pt x="1027" y="1643"/>
                    </a:lnTo>
                    <a:lnTo>
                      <a:pt x="1287" y="271"/>
                    </a:lnTo>
                    <a:lnTo>
                      <a:pt x="730" y="135"/>
                    </a:lnTo>
                    <a:lnTo>
                      <a:pt x="190" y="0"/>
                    </a:lnTo>
                    <a:lnTo>
                      <a:pt x="0" y="795"/>
                    </a:lnTo>
                  </a:path>
                </a:pathLst>
              </a:custGeom>
              <a:noFill/>
              <a:ln w="23813">
                <a:solidFill>
                  <a:srgbClr val="000000"/>
                </a:solidFill>
                <a:prstDash val="solid"/>
                <a:round/>
                <a:headEnd/>
                <a:tailEnd/>
              </a:ln>
            </p:spPr>
            <p:txBody>
              <a:bodyPr/>
              <a:lstStyle/>
              <a:p>
                <a:endParaRPr lang="en-US"/>
              </a:p>
            </p:txBody>
          </p:sp>
          <p:sp>
            <p:nvSpPr>
              <p:cNvPr id="332995" name="Freeform 195"/>
              <p:cNvSpPr>
                <a:spLocks/>
              </p:cNvSpPr>
              <p:nvPr/>
            </p:nvSpPr>
            <p:spPr bwMode="auto">
              <a:xfrm>
                <a:off x="5692" y="757"/>
                <a:ext cx="165" cy="381"/>
              </a:xfrm>
              <a:custGeom>
                <a:avLst/>
                <a:gdLst/>
                <a:ahLst/>
                <a:cxnLst>
                  <a:cxn ang="0">
                    <a:pos x="0" y="525"/>
                  </a:cxn>
                  <a:cxn ang="0">
                    <a:pos x="18" y="356"/>
                  </a:cxn>
                  <a:cxn ang="0">
                    <a:pos x="52" y="270"/>
                  </a:cxn>
                  <a:cxn ang="0">
                    <a:pos x="52" y="101"/>
                  </a:cxn>
                  <a:cxn ang="0">
                    <a:pos x="52" y="32"/>
                  </a:cxn>
                  <a:cxn ang="0">
                    <a:pos x="124" y="0"/>
                  </a:cxn>
                  <a:cxn ang="0">
                    <a:pos x="244" y="473"/>
                  </a:cxn>
                  <a:cxn ang="0">
                    <a:pos x="314" y="574"/>
                  </a:cxn>
                  <a:cxn ang="0">
                    <a:pos x="330" y="592"/>
                  </a:cxn>
                  <a:cxn ang="0">
                    <a:pos x="314" y="643"/>
                  </a:cxn>
                  <a:cxn ang="0">
                    <a:pos x="244" y="694"/>
                  </a:cxn>
                  <a:cxn ang="0">
                    <a:pos x="18" y="762"/>
                  </a:cxn>
                  <a:cxn ang="0">
                    <a:pos x="0" y="525"/>
                  </a:cxn>
                </a:cxnLst>
                <a:rect l="0" t="0" r="r" b="b"/>
                <a:pathLst>
                  <a:path w="330" h="762">
                    <a:moveTo>
                      <a:pt x="0" y="525"/>
                    </a:moveTo>
                    <a:lnTo>
                      <a:pt x="18" y="356"/>
                    </a:lnTo>
                    <a:lnTo>
                      <a:pt x="52" y="270"/>
                    </a:lnTo>
                    <a:lnTo>
                      <a:pt x="52" y="101"/>
                    </a:lnTo>
                    <a:lnTo>
                      <a:pt x="52" y="32"/>
                    </a:lnTo>
                    <a:lnTo>
                      <a:pt x="124" y="0"/>
                    </a:lnTo>
                    <a:lnTo>
                      <a:pt x="244" y="473"/>
                    </a:lnTo>
                    <a:lnTo>
                      <a:pt x="314" y="574"/>
                    </a:lnTo>
                    <a:lnTo>
                      <a:pt x="330" y="592"/>
                    </a:lnTo>
                    <a:lnTo>
                      <a:pt x="314" y="643"/>
                    </a:lnTo>
                    <a:lnTo>
                      <a:pt x="244" y="694"/>
                    </a:lnTo>
                    <a:lnTo>
                      <a:pt x="18" y="762"/>
                    </a:lnTo>
                    <a:lnTo>
                      <a:pt x="0" y="525"/>
                    </a:lnTo>
                    <a:close/>
                  </a:path>
                </a:pathLst>
              </a:custGeom>
              <a:noFill/>
              <a:ln w="9525">
                <a:noFill/>
                <a:round/>
                <a:headEnd/>
                <a:tailEnd/>
              </a:ln>
            </p:spPr>
            <p:txBody>
              <a:bodyPr/>
              <a:lstStyle/>
              <a:p>
                <a:endParaRPr lang="en-US"/>
              </a:p>
            </p:txBody>
          </p:sp>
          <p:sp>
            <p:nvSpPr>
              <p:cNvPr id="332996" name="Freeform 196"/>
              <p:cNvSpPr>
                <a:spLocks/>
              </p:cNvSpPr>
              <p:nvPr/>
            </p:nvSpPr>
            <p:spPr bwMode="auto">
              <a:xfrm>
                <a:off x="5692" y="757"/>
                <a:ext cx="165" cy="381"/>
              </a:xfrm>
              <a:custGeom>
                <a:avLst/>
                <a:gdLst/>
                <a:ahLst/>
                <a:cxnLst>
                  <a:cxn ang="0">
                    <a:pos x="0" y="525"/>
                  </a:cxn>
                  <a:cxn ang="0">
                    <a:pos x="18" y="356"/>
                  </a:cxn>
                  <a:cxn ang="0">
                    <a:pos x="52" y="270"/>
                  </a:cxn>
                  <a:cxn ang="0">
                    <a:pos x="52" y="101"/>
                  </a:cxn>
                  <a:cxn ang="0">
                    <a:pos x="52" y="32"/>
                  </a:cxn>
                  <a:cxn ang="0">
                    <a:pos x="124" y="0"/>
                  </a:cxn>
                  <a:cxn ang="0">
                    <a:pos x="244" y="473"/>
                  </a:cxn>
                  <a:cxn ang="0">
                    <a:pos x="314" y="574"/>
                  </a:cxn>
                  <a:cxn ang="0">
                    <a:pos x="330" y="592"/>
                  </a:cxn>
                  <a:cxn ang="0">
                    <a:pos x="314" y="643"/>
                  </a:cxn>
                  <a:cxn ang="0">
                    <a:pos x="244" y="694"/>
                  </a:cxn>
                  <a:cxn ang="0">
                    <a:pos x="18" y="762"/>
                  </a:cxn>
                  <a:cxn ang="0">
                    <a:pos x="0" y="525"/>
                  </a:cxn>
                </a:cxnLst>
                <a:rect l="0" t="0" r="r" b="b"/>
                <a:pathLst>
                  <a:path w="330" h="762">
                    <a:moveTo>
                      <a:pt x="0" y="525"/>
                    </a:moveTo>
                    <a:lnTo>
                      <a:pt x="18" y="356"/>
                    </a:lnTo>
                    <a:lnTo>
                      <a:pt x="52" y="270"/>
                    </a:lnTo>
                    <a:lnTo>
                      <a:pt x="52" y="101"/>
                    </a:lnTo>
                    <a:lnTo>
                      <a:pt x="52" y="32"/>
                    </a:lnTo>
                    <a:lnTo>
                      <a:pt x="124" y="0"/>
                    </a:lnTo>
                    <a:lnTo>
                      <a:pt x="244" y="473"/>
                    </a:lnTo>
                    <a:lnTo>
                      <a:pt x="314" y="574"/>
                    </a:lnTo>
                    <a:lnTo>
                      <a:pt x="330" y="592"/>
                    </a:lnTo>
                    <a:lnTo>
                      <a:pt x="314" y="643"/>
                    </a:lnTo>
                    <a:lnTo>
                      <a:pt x="244" y="694"/>
                    </a:lnTo>
                    <a:lnTo>
                      <a:pt x="18" y="762"/>
                    </a:lnTo>
                    <a:lnTo>
                      <a:pt x="0" y="525"/>
                    </a:lnTo>
                  </a:path>
                </a:pathLst>
              </a:custGeom>
              <a:noFill/>
              <a:ln w="23813">
                <a:solidFill>
                  <a:srgbClr val="000000"/>
                </a:solidFill>
                <a:prstDash val="solid"/>
                <a:round/>
                <a:headEnd/>
                <a:tailEnd/>
              </a:ln>
            </p:spPr>
            <p:txBody>
              <a:bodyPr/>
              <a:lstStyle/>
              <a:p>
                <a:endParaRPr lang="en-US"/>
              </a:p>
            </p:txBody>
          </p:sp>
          <p:sp>
            <p:nvSpPr>
              <p:cNvPr id="332997" name="Freeform 197"/>
              <p:cNvSpPr>
                <a:spLocks/>
              </p:cNvSpPr>
              <p:nvPr/>
            </p:nvSpPr>
            <p:spPr bwMode="auto">
              <a:xfrm>
                <a:off x="5509" y="1374"/>
                <a:ext cx="131" cy="331"/>
              </a:xfrm>
              <a:custGeom>
                <a:avLst/>
                <a:gdLst/>
                <a:ahLst/>
                <a:cxnLst>
                  <a:cxn ang="0">
                    <a:pos x="0" y="493"/>
                  </a:cxn>
                  <a:cxn ang="0">
                    <a:pos x="16" y="457"/>
                  </a:cxn>
                  <a:cxn ang="0">
                    <a:pos x="70" y="424"/>
                  </a:cxn>
                  <a:cxn ang="0">
                    <a:pos x="87" y="357"/>
                  </a:cxn>
                  <a:cxn ang="0">
                    <a:pos x="122" y="324"/>
                  </a:cxn>
                  <a:cxn ang="0">
                    <a:pos x="16" y="221"/>
                  </a:cxn>
                  <a:cxn ang="0">
                    <a:pos x="0" y="119"/>
                  </a:cxn>
                  <a:cxn ang="0">
                    <a:pos x="70" y="0"/>
                  </a:cxn>
                  <a:cxn ang="0">
                    <a:pos x="227" y="69"/>
                  </a:cxn>
                  <a:cxn ang="0">
                    <a:pos x="227" y="86"/>
                  </a:cxn>
                  <a:cxn ang="0">
                    <a:pos x="227" y="154"/>
                  </a:cxn>
                  <a:cxn ang="0">
                    <a:pos x="191" y="188"/>
                  </a:cxn>
                  <a:cxn ang="0">
                    <a:pos x="191" y="221"/>
                  </a:cxn>
                  <a:cxn ang="0">
                    <a:pos x="209" y="221"/>
                  </a:cxn>
                  <a:cxn ang="0">
                    <a:pos x="227" y="221"/>
                  </a:cxn>
                  <a:cxn ang="0">
                    <a:pos x="245" y="221"/>
                  </a:cxn>
                  <a:cxn ang="0">
                    <a:pos x="245" y="204"/>
                  </a:cxn>
                  <a:cxn ang="0">
                    <a:pos x="261" y="221"/>
                  </a:cxn>
                  <a:cxn ang="0">
                    <a:pos x="261" y="255"/>
                  </a:cxn>
                  <a:cxn ang="0">
                    <a:pos x="261" y="406"/>
                  </a:cxn>
                  <a:cxn ang="0">
                    <a:pos x="261" y="357"/>
                  </a:cxn>
                  <a:cxn ang="0">
                    <a:pos x="261" y="339"/>
                  </a:cxn>
                  <a:cxn ang="0">
                    <a:pos x="261" y="357"/>
                  </a:cxn>
                  <a:cxn ang="0">
                    <a:pos x="261" y="391"/>
                  </a:cxn>
                  <a:cxn ang="0">
                    <a:pos x="261" y="406"/>
                  </a:cxn>
                  <a:cxn ang="0">
                    <a:pos x="261" y="441"/>
                  </a:cxn>
                  <a:cxn ang="0">
                    <a:pos x="245" y="475"/>
                  </a:cxn>
                  <a:cxn ang="0">
                    <a:pos x="227" y="475"/>
                  </a:cxn>
                  <a:cxn ang="0">
                    <a:pos x="227" y="509"/>
                  </a:cxn>
                  <a:cxn ang="0">
                    <a:pos x="191" y="560"/>
                  </a:cxn>
                  <a:cxn ang="0">
                    <a:pos x="174" y="660"/>
                  </a:cxn>
                  <a:cxn ang="0">
                    <a:pos x="138" y="660"/>
                  </a:cxn>
                  <a:cxn ang="0">
                    <a:pos x="157" y="629"/>
                  </a:cxn>
                  <a:cxn ang="0">
                    <a:pos x="138" y="611"/>
                  </a:cxn>
                  <a:cxn ang="0">
                    <a:pos x="104" y="611"/>
                  </a:cxn>
                  <a:cxn ang="0">
                    <a:pos x="35" y="560"/>
                  </a:cxn>
                  <a:cxn ang="0">
                    <a:pos x="16" y="542"/>
                  </a:cxn>
                  <a:cxn ang="0">
                    <a:pos x="0" y="493"/>
                  </a:cxn>
                </a:cxnLst>
                <a:rect l="0" t="0" r="r" b="b"/>
                <a:pathLst>
                  <a:path w="261" h="660">
                    <a:moveTo>
                      <a:pt x="0" y="493"/>
                    </a:moveTo>
                    <a:lnTo>
                      <a:pt x="16" y="457"/>
                    </a:lnTo>
                    <a:lnTo>
                      <a:pt x="70" y="424"/>
                    </a:lnTo>
                    <a:lnTo>
                      <a:pt x="87" y="357"/>
                    </a:lnTo>
                    <a:lnTo>
                      <a:pt x="122" y="324"/>
                    </a:lnTo>
                    <a:lnTo>
                      <a:pt x="16" y="221"/>
                    </a:lnTo>
                    <a:lnTo>
                      <a:pt x="0" y="119"/>
                    </a:lnTo>
                    <a:lnTo>
                      <a:pt x="70" y="0"/>
                    </a:lnTo>
                    <a:lnTo>
                      <a:pt x="227" y="69"/>
                    </a:lnTo>
                    <a:lnTo>
                      <a:pt x="227" y="86"/>
                    </a:lnTo>
                    <a:lnTo>
                      <a:pt x="227" y="154"/>
                    </a:lnTo>
                    <a:lnTo>
                      <a:pt x="191" y="188"/>
                    </a:lnTo>
                    <a:lnTo>
                      <a:pt x="191" y="221"/>
                    </a:lnTo>
                    <a:lnTo>
                      <a:pt x="209" y="221"/>
                    </a:lnTo>
                    <a:lnTo>
                      <a:pt x="227" y="221"/>
                    </a:lnTo>
                    <a:lnTo>
                      <a:pt x="245" y="221"/>
                    </a:lnTo>
                    <a:lnTo>
                      <a:pt x="245" y="204"/>
                    </a:lnTo>
                    <a:lnTo>
                      <a:pt x="261" y="221"/>
                    </a:lnTo>
                    <a:lnTo>
                      <a:pt x="261" y="255"/>
                    </a:lnTo>
                    <a:lnTo>
                      <a:pt x="261" y="406"/>
                    </a:lnTo>
                    <a:lnTo>
                      <a:pt x="261" y="357"/>
                    </a:lnTo>
                    <a:lnTo>
                      <a:pt x="261" y="339"/>
                    </a:lnTo>
                    <a:lnTo>
                      <a:pt x="261" y="357"/>
                    </a:lnTo>
                    <a:lnTo>
                      <a:pt x="261" y="391"/>
                    </a:lnTo>
                    <a:lnTo>
                      <a:pt x="261" y="406"/>
                    </a:lnTo>
                    <a:lnTo>
                      <a:pt x="261" y="441"/>
                    </a:lnTo>
                    <a:lnTo>
                      <a:pt x="245" y="475"/>
                    </a:lnTo>
                    <a:lnTo>
                      <a:pt x="227" y="475"/>
                    </a:lnTo>
                    <a:lnTo>
                      <a:pt x="227" y="509"/>
                    </a:lnTo>
                    <a:lnTo>
                      <a:pt x="191" y="560"/>
                    </a:lnTo>
                    <a:lnTo>
                      <a:pt x="174" y="660"/>
                    </a:lnTo>
                    <a:lnTo>
                      <a:pt x="138" y="660"/>
                    </a:lnTo>
                    <a:lnTo>
                      <a:pt x="157" y="629"/>
                    </a:lnTo>
                    <a:lnTo>
                      <a:pt x="138" y="611"/>
                    </a:lnTo>
                    <a:lnTo>
                      <a:pt x="104" y="611"/>
                    </a:lnTo>
                    <a:lnTo>
                      <a:pt x="35" y="560"/>
                    </a:lnTo>
                    <a:lnTo>
                      <a:pt x="16" y="542"/>
                    </a:lnTo>
                    <a:lnTo>
                      <a:pt x="0" y="493"/>
                    </a:lnTo>
                    <a:close/>
                  </a:path>
                </a:pathLst>
              </a:custGeom>
              <a:noFill/>
              <a:ln w="9525">
                <a:noFill/>
                <a:round/>
                <a:headEnd/>
                <a:tailEnd/>
              </a:ln>
            </p:spPr>
            <p:txBody>
              <a:bodyPr/>
              <a:lstStyle/>
              <a:p>
                <a:endParaRPr lang="en-US"/>
              </a:p>
            </p:txBody>
          </p:sp>
          <p:sp>
            <p:nvSpPr>
              <p:cNvPr id="332998" name="Freeform 198"/>
              <p:cNvSpPr>
                <a:spLocks/>
              </p:cNvSpPr>
              <p:nvPr/>
            </p:nvSpPr>
            <p:spPr bwMode="auto">
              <a:xfrm>
                <a:off x="5509" y="1374"/>
                <a:ext cx="131" cy="331"/>
              </a:xfrm>
              <a:custGeom>
                <a:avLst/>
                <a:gdLst/>
                <a:ahLst/>
                <a:cxnLst>
                  <a:cxn ang="0">
                    <a:pos x="0" y="493"/>
                  </a:cxn>
                  <a:cxn ang="0">
                    <a:pos x="16" y="457"/>
                  </a:cxn>
                  <a:cxn ang="0">
                    <a:pos x="70" y="424"/>
                  </a:cxn>
                  <a:cxn ang="0">
                    <a:pos x="87" y="357"/>
                  </a:cxn>
                  <a:cxn ang="0">
                    <a:pos x="122" y="324"/>
                  </a:cxn>
                  <a:cxn ang="0">
                    <a:pos x="16" y="221"/>
                  </a:cxn>
                  <a:cxn ang="0">
                    <a:pos x="0" y="119"/>
                  </a:cxn>
                  <a:cxn ang="0">
                    <a:pos x="70" y="0"/>
                  </a:cxn>
                  <a:cxn ang="0">
                    <a:pos x="227" y="69"/>
                  </a:cxn>
                  <a:cxn ang="0">
                    <a:pos x="227" y="86"/>
                  </a:cxn>
                  <a:cxn ang="0">
                    <a:pos x="227" y="154"/>
                  </a:cxn>
                  <a:cxn ang="0">
                    <a:pos x="191" y="188"/>
                  </a:cxn>
                  <a:cxn ang="0">
                    <a:pos x="191" y="221"/>
                  </a:cxn>
                  <a:cxn ang="0">
                    <a:pos x="209" y="221"/>
                  </a:cxn>
                  <a:cxn ang="0">
                    <a:pos x="227" y="221"/>
                  </a:cxn>
                  <a:cxn ang="0">
                    <a:pos x="245" y="221"/>
                  </a:cxn>
                  <a:cxn ang="0">
                    <a:pos x="245" y="204"/>
                  </a:cxn>
                  <a:cxn ang="0">
                    <a:pos x="261" y="221"/>
                  </a:cxn>
                  <a:cxn ang="0">
                    <a:pos x="261" y="255"/>
                  </a:cxn>
                  <a:cxn ang="0">
                    <a:pos x="261" y="406"/>
                  </a:cxn>
                  <a:cxn ang="0">
                    <a:pos x="261" y="357"/>
                  </a:cxn>
                  <a:cxn ang="0">
                    <a:pos x="261" y="339"/>
                  </a:cxn>
                  <a:cxn ang="0">
                    <a:pos x="261" y="357"/>
                  </a:cxn>
                  <a:cxn ang="0">
                    <a:pos x="261" y="391"/>
                  </a:cxn>
                  <a:cxn ang="0">
                    <a:pos x="261" y="406"/>
                  </a:cxn>
                  <a:cxn ang="0">
                    <a:pos x="261" y="441"/>
                  </a:cxn>
                  <a:cxn ang="0">
                    <a:pos x="245" y="475"/>
                  </a:cxn>
                  <a:cxn ang="0">
                    <a:pos x="227" y="475"/>
                  </a:cxn>
                  <a:cxn ang="0">
                    <a:pos x="227" y="509"/>
                  </a:cxn>
                  <a:cxn ang="0">
                    <a:pos x="191" y="560"/>
                  </a:cxn>
                  <a:cxn ang="0">
                    <a:pos x="174" y="660"/>
                  </a:cxn>
                  <a:cxn ang="0">
                    <a:pos x="138" y="660"/>
                  </a:cxn>
                  <a:cxn ang="0">
                    <a:pos x="157" y="629"/>
                  </a:cxn>
                  <a:cxn ang="0">
                    <a:pos x="138" y="611"/>
                  </a:cxn>
                  <a:cxn ang="0">
                    <a:pos x="104" y="611"/>
                  </a:cxn>
                  <a:cxn ang="0">
                    <a:pos x="35" y="560"/>
                  </a:cxn>
                  <a:cxn ang="0">
                    <a:pos x="16" y="542"/>
                  </a:cxn>
                  <a:cxn ang="0">
                    <a:pos x="0" y="493"/>
                  </a:cxn>
                </a:cxnLst>
                <a:rect l="0" t="0" r="r" b="b"/>
                <a:pathLst>
                  <a:path w="261" h="660">
                    <a:moveTo>
                      <a:pt x="0" y="493"/>
                    </a:moveTo>
                    <a:lnTo>
                      <a:pt x="16" y="457"/>
                    </a:lnTo>
                    <a:lnTo>
                      <a:pt x="70" y="424"/>
                    </a:lnTo>
                    <a:lnTo>
                      <a:pt x="87" y="357"/>
                    </a:lnTo>
                    <a:lnTo>
                      <a:pt x="122" y="324"/>
                    </a:lnTo>
                    <a:lnTo>
                      <a:pt x="16" y="221"/>
                    </a:lnTo>
                    <a:lnTo>
                      <a:pt x="0" y="119"/>
                    </a:lnTo>
                    <a:lnTo>
                      <a:pt x="70" y="0"/>
                    </a:lnTo>
                    <a:lnTo>
                      <a:pt x="227" y="69"/>
                    </a:lnTo>
                    <a:lnTo>
                      <a:pt x="227" y="86"/>
                    </a:lnTo>
                    <a:lnTo>
                      <a:pt x="227" y="154"/>
                    </a:lnTo>
                    <a:lnTo>
                      <a:pt x="191" y="188"/>
                    </a:lnTo>
                    <a:lnTo>
                      <a:pt x="191" y="221"/>
                    </a:lnTo>
                    <a:lnTo>
                      <a:pt x="209" y="221"/>
                    </a:lnTo>
                    <a:lnTo>
                      <a:pt x="227" y="221"/>
                    </a:lnTo>
                    <a:lnTo>
                      <a:pt x="245" y="221"/>
                    </a:lnTo>
                    <a:lnTo>
                      <a:pt x="245" y="204"/>
                    </a:lnTo>
                    <a:lnTo>
                      <a:pt x="261" y="221"/>
                    </a:lnTo>
                    <a:lnTo>
                      <a:pt x="261" y="255"/>
                    </a:lnTo>
                    <a:lnTo>
                      <a:pt x="261" y="406"/>
                    </a:lnTo>
                    <a:lnTo>
                      <a:pt x="261" y="357"/>
                    </a:lnTo>
                    <a:lnTo>
                      <a:pt x="261" y="339"/>
                    </a:lnTo>
                    <a:lnTo>
                      <a:pt x="261" y="357"/>
                    </a:lnTo>
                    <a:lnTo>
                      <a:pt x="261" y="391"/>
                    </a:lnTo>
                    <a:lnTo>
                      <a:pt x="261" y="406"/>
                    </a:lnTo>
                    <a:lnTo>
                      <a:pt x="261" y="441"/>
                    </a:lnTo>
                    <a:lnTo>
                      <a:pt x="245" y="475"/>
                    </a:lnTo>
                    <a:lnTo>
                      <a:pt x="227" y="475"/>
                    </a:lnTo>
                    <a:lnTo>
                      <a:pt x="227" y="509"/>
                    </a:lnTo>
                    <a:lnTo>
                      <a:pt x="191" y="560"/>
                    </a:lnTo>
                    <a:lnTo>
                      <a:pt x="174" y="660"/>
                    </a:lnTo>
                    <a:lnTo>
                      <a:pt x="138" y="660"/>
                    </a:lnTo>
                    <a:lnTo>
                      <a:pt x="157" y="629"/>
                    </a:lnTo>
                    <a:lnTo>
                      <a:pt x="138" y="611"/>
                    </a:lnTo>
                    <a:lnTo>
                      <a:pt x="104" y="611"/>
                    </a:lnTo>
                    <a:lnTo>
                      <a:pt x="35" y="560"/>
                    </a:lnTo>
                    <a:lnTo>
                      <a:pt x="16" y="542"/>
                    </a:lnTo>
                    <a:lnTo>
                      <a:pt x="0" y="493"/>
                    </a:lnTo>
                  </a:path>
                </a:pathLst>
              </a:custGeom>
              <a:noFill/>
              <a:ln w="23813">
                <a:solidFill>
                  <a:srgbClr val="000000"/>
                </a:solidFill>
                <a:prstDash val="solid"/>
                <a:round/>
                <a:headEnd/>
                <a:tailEnd/>
              </a:ln>
            </p:spPr>
            <p:txBody>
              <a:bodyPr/>
              <a:lstStyle/>
              <a:p>
                <a:endParaRPr lang="en-US"/>
              </a:p>
            </p:txBody>
          </p:sp>
          <p:sp>
            <p:nvSpPr>
              <p:cNvPr id="332999" name="Freeform 199"/>
              <p:cNvSpPr>
                <a:spLocks/>
              </p:cNvSpPr>
              <p:nvPr/>
            </p:nvSpPr>
            <p:spPr bwMode="auto">
              <a:xfrm>
                <a:off x="5048" y="850"/>
                <a:ext cx="601" cy="575"/>
              </a:xfrm>
              <a:custGeom>
                <a:avLst/>
                <a:gdLst/>
                <a:ahLst/>
                <a:cxnLst>
                  <a:cxn ang="0">
                    <a:pos x="0" y="999"/>
                  </a:cxn>
                  <a:cxn ang="0">
                    <a:pos x="34" y="1067"/>
                  </a:cxn>
                  <a:cxn ang="0">
                    <a:pos x="819" y="898"/>
                  </a:cxn>
                  <a:cxn ang="0">
                    <a:pos x="871" y="931"/>
                  </a:cxn>
                  <a:cxn ang="0">
                    <a:pos x="905" y="999"/>
                  </a:cxn>
                  <a:cxn ang="0">
                    <a:pos x="993" y="1049"/>
                  </a:cxn>
                  <a:cxn ang="0">
                    <a:pos x="1150" y="1118"/>
                  </a:cxn>
                  <a:cxn ang="0">
                    <a:pos x="1150" y="1135"/>
                  </a:cxn>
                  <a:cxn ang="0">
                    <a:pos x="1168" y="1151"/>
                  </a:cxn>
                  <a:cxn ang="0">
                    <a:pos x="1184" y="1151"/>
                  </a:cxn>
                  <a:cxn ang="0">
                    <a:pos x="1202" y="1101"/>
                  </a:cxn>
                  <a:cxn ang="0">
                    <a:pos x="1202" y="999"/>
                  </a:cxn>
                  <a:cxn ang="0">
                    <a:pos x="1168" y="795"/>
                  </a:cxn>
                  <a:cxn ang="0">
                    <a:pos x="1168" y="611"/>
                  </a:cxn>
                  <a:cxn ang="0">
                    <a:pos x="1132" y="457"/>
                  </a:cxn>
                  <a:cxn ang="0">
                    <a:pos x="1080" y="321"/>
                  </a:cxn>
                  <a:cxn ang="0">
                    <a:pos x="1061" y="203"/>
                  </a:cxn>
                  <a:cxn ang="0">
                    <a:pos x="1027" y="0"/>
                  </a:cxn>
                  <a:cxn ang="0">
                    <a:pos x="784" y="68"/>
                  </a:cxn>
                  <a:cxn ang="0">
                    <a:pos x="767" y="68"/>
                  </a:cxn>
                  <a:cxn ang="0">
                    <a:pos x="695" y="118"/>
                  </a:cxn>
                  <a:cxn ang="0">
                    <a:pos x="627" y="237"/>
                  </a:cxn>
                  <a:cxn ang="0">
                    <a:pos x="627" y="270"/>
                  </a:cxn>
                  <a:cxn ang="0">
                    <a:pos x="591" y="321"/>
                  </a:cxn>
                  <a:cxn ang="0">
                    <a:pos x="539" y="373"/>
                  </a:cxn>
                  <a:cxn ang="0">
                    <a:pos x="557" y="406"/>
                  </a:cxn>
                  <a:cxn ang="0">
                    <a:pos x="557" y="373"/>
                  </a:cxn>
                  <a:cxn ang="0">
                    <a:pos x="575" y="388"/>
                  </a:cxn>
                  <a:cxn ang="0">
                    <a:pos x="575" y="406"/>
                  </a:cxn>
                  <a:cxn ang="0">
                    <a:pos x="591" y="406"/>
                  </a:cxn>
                  <a:cxn ang="0">
                    <a:pos x="575" y="441"/>
                  </a:cxn>
                  <a:cxn ang="0">
                    <a:pos x="557" y="441"/>
                  </a:cxn>
                  <a:cxn ang="0">
                    <a:pos x="591" y="475"/>
                  </a:cxn>
                  <a:cxn ang="0">
                    <a:pos x="591" y="508"/>
                  </a:cxn>
                  <a:cxn ang="0">
                    <a:pos x="557" y="542"/>
                  </a:cxn>
                  <a:cxn ang="0">
                    <a:pos x="505" y="593"/>
                  </a:cxn>
                  <a:cxn ang="0">
                    <a:pos x="471" y="626"/>
                  </a:cxn>
                  <a:cxn ang="0">
                    <a:pos x="400" y="626"/>
                  </a:cxn>
                  <a:cxn ang="0">
                    <a:pos x="365" y="660"/>
                  </a:cxn>
                  <a:cxn ang="0">
                    <a:pos x="331" y="626"/>
                  </a:cxn>
                  <a:cxn ang="0">
                    <a:pos x="191" y="660"/>
                  </a:cxn>
                  <a:cxn ang="0">
                    <a:pos x="104" y="695"/>
                  </a:cxn>
                  <a:cxn ang="0">
                    <a:pos x="104" y="729"/>
                  </a:cxn>
                  <a:cxn ang="0">
                    <a:pos x="104" y="744"/>
                  </a:cxn>
                  <a:cxn ang="0">
                    <a:pos x="122" y="780"/>
                  </a:cxn>
                  <a:cxn ang="0">
                    <a:pos x="141" y="780"/>
                  </a:cxn>
                  <a:cxn ang="0">
                    <a:pos x="157" y="811"/>
                  </a:cxn>
                  <a:cxn ang="0">
                    <a:pos x="157" y="830"/>
                  </a:cxn>
                  <a:cxn ang="0">
                    <a:pos x="122" y="848"/>
                  </a:cxn>
                  <a:cxn ang="0">
                    <a:pos x="104" y="880"/>
                  </a:cxn>
                  <a:cxn ang="0">
                    <a:pos x="0" y="999"/>
                  </a:cxn>
                </a:cxnLst>
                <a:rect l="0" t="0" r="r" b="b"/>
                <a:pathLst>
                  <a:path w="1202" h="1151">
                    <a:moveTo>
                      <a:pt x="0" y="999"/>
                    </a:moveTo>
                    <a:lnTo>
                      <a:pt x="34" y="1067"/>
                    </a:lnTo>
                    <a:lnTo>
                      <a:pt x="819" y="898"/>
                    </a:lnTo>
                    <a:lnTo>
                      <a:pt x="871" y="931"/>
                    </a:lnTo>
                    <a:lnTo>
                      <a:pt x="905" y="999"/>
                    </a:lnTo>
                    <a:lnTo>
                      <a:pt x="993" y="1049"/>
                    </a:lnTo>
                    <a:lnTo>
                      <a:pt x="1150" y="1118"/>
                    </a:lnTo>
                    <a:lnTo>
                      <a:pt x="1150" y="1135"/>
                    </a:lnTo>
                    <a:lnTo>
                      <a:pt x="1168" y="1151"/>
                    </a:lnTo>
                    <a:lnTo>
                      <a:pt x="1184" y="1151"/>
                    </a:lnTo>
                    <a:lnTo>
                      <a:pt x="1202" y="1101"/>
                    </a:lnTo>
                    <a:lnTo>
                      <a:pt x="1202" y="999"/>
                    </a:lnTo>
                    <a:lnTo>
                      <a:pt x="1168" y="795"/>
                    </a:lnTo>
                    <a:lnTo>
                      <a:pt x="1168" y="611"/>
                    </a:lnTo>
                    <a:lnTo>
                      <a:pt x="1132" y="457"/>
                    </a:lnTo>
                    <a:lnTo>
                      <a:pt x="1080" y="321"/>
                    </a:lnTo>
                    <a:lnTo>
                      <a:pt x="1061" y="203"/>
                    </a:lnTo>
                    <a:lnTo>
                      <a:pt x="1027" y="0"/>
                    </a:lnTo>
                    <a:lnTo>
                      <a:pt x="784" y="68"/>
                    </a:lnTo>
                    <a:lnTo>
                      <a:pt x="767" y="68"/>
                    </a:lnTo>
                    <a:lnTo>
                      <a:pt x="695" y="118"/>
                    </a:lnTo>
                    <a:lnTo>
                      <a:pt x="627" y="237"/>
                    </a:lnTo>
                    <a:lnTo>
                      <a:pt x="627" y="270"/>
                    </a:lnTo>
                    <a:lnTo>
                      <a:pt x="591" y="321"/>
                    </a:lnTo>
                    <a:lnTo>
                      <a:pt x="539" y="373"/>
                    </a:lnTo>
                    <a:lnTo>
                      <a:pt x="557" y="406"/>
                    </a:lnTo>
                    <a:lnTo>
                      <a:pt x="557" y="373"/>
                    </a:lnTo>
                    <a:lnTo>
                      <a:pt x="575" y="388"/>
                    </a:lnTo>
                    <a:lnTo>
                      <a:pt x="575" y="406"/>
                    </a:lnTo>
                    <a:lnTo>
                      <a:pt x="591" y="406"/>
                    </a:lnTo>
                    <a:lnTo>
                      <a:pt x="575" y="441"/>
                    </a:lnTo>
                    <a:lnTo>
                      <a:pt x="557" y="441"/>
                    </a:lnTo>
                    <a:lnTo>
                      <a:pt x="591" y="475"/>
                    </a:lnTo>
                    <a:lnTo>
                      <a:pt x="591" y="508"/>
                    </a:lnTo>
                    <a:lnTo>
                      <a:pt x="557" y="542"/>
                    </a:lnTo>
                    <a:lnTo>
                      <a:pt x="505" y="593"/>
                    </a:lnTo>
                    <a:lnTo>
                      <a:pt x="471" y="626"/>
                    </a:lnTo>
                    <a:lnTo>
                      <a:pt x="400" y="626"/>
                    </a:lnTo>
                    <a:lnTo>
                      <a:pt x="365" y="660"/>
                    </a:lnTo>
                    <a:lnTo>
                      <a:pt x="331" y="626"/>
                    </a:lnTo>
                    <a:lnTo>
                      <a:pt x="191" y="660"/>
                    </a:lnTo>
                    <a:lnTo>
                      <a:pt x="104" y="695"/>
                    </a:lnTo>
                    <a:lnTo>
                      <a:pt x="104" y="729"/>
                    </a:lnTo>
                    <a:lnTo>
                      <a:pt x="104" y="744"/>
                    </a:lnTo>
                    <a:lnTo>
                      <a:pt x="122" y="780"/>
                    </a:lnTo>
                    <a:lnTo>
                      <a:pt x="141" y="780"/>
                    </a:lnTo>
                    <a:lnTo>
                      <a:pt x="157" y="811"/>
                    </a:lnTo>
                    <a:lnTo>
                      <a:pt x="157" y="830"/>
                    </a:lnTo>
                    <a:lnTo>
                      <a:pt x="122" y="848"/>
                    </a:lnTo>
                    <a:lnTo>
                      <a:pt x="104" y="880"/>
                    </a:lnTo>
                    <a:lnTo>
                      <a:pt x="0" y="999"/>
                    </a:lnTo>
                    <a:close/>
                  </a:path>
                </a:pathLst>
              </a:custGeom>
              <a:noFill/>
              <a:ln w="9525">
                <a:noFill/>
                <a:round/>
                <a:headEnd/>
                <a:tailEnd/>
              </a:ln>
            </p:spPr>
            <p:txBody>
              <a:bodyPr/>
              <a:lstStyle/>
              <a:p>
                <a:endParaRPr lang="en-US"/>
              </a:p>
            </p:txBody>
          </p:sp>
          <p:sp>
            <p:nvSpPr>
              <p:cNvPr id="333000" name="Freeform 200"/>
              <p:cNvSpPr>
                <a:spLocks/>
              </p:cNvSpPr>
              <p:nvPr/>
            </p:nvSpPr>
            <p:spPr bwMode="auto">
              <a:xfrm>
                <a:off x="5048" y="850"/>
                <a:ext cx="601" cy="575"/>
              </a:xfrm>
              <a:custGeom>
                <a:avLst/>
                <a:gdLst/>
                <a:ahLst/>
                <a:cxnLst>
                  <a:cxn ang="0">
                    <a:pos x="0" y="999"/>
                  </a:cxn>
                  <a:cxn ang="0">
                    <a:pos x="34" y="1067"/>
                  </a:cxn>
                  <a:cxn ang="0">
                    <a:pos x="819" y="898"/>
                  </a:cxn>
                  <a:cxn ang="0">
                    <a:pos x="871" y="931"/>
                  </a:cxn>
                  <a:cxn ang="0">
                    <a:pos x="905" y="999"/>
                  </a:cxn>
                  <a:cxn ang="0">
                    <a:pos x="993" y="1049"/>
                  </a:cxn>
                  <a:cxn ang="0">
                    <a:pos x="1150" y="1118"/>
                  </a:cxn>
                  <a:cxn ang="0">
                    <a:pos x="1150" y="1135"/>
                  </a:cxn>
                  <a:cxn ang="0">
                    <a:pos x="1168" y="1151"/>
                  </a:cxn>
                  <a:cxn ang="0">
                    <a:pos x="1184" y="1151"/>
                  </a:cxn>
                  <a:cxn ang="0">
                    <a:pos x="1202" y="1101"/>
                  </a:cxn>
                  <a:cxn ang="0">
                    <a:pos x="1202" y="999"/>
                  </a:cxn>
                  <a:cxn ang="0">
                    <a:pos x="1168" y="795"/>
                  </a:cxn>
                  <a:cxn ang="0">
                    <a:pos x="1168" y="611"/>
                  </a:cxn>
                  <a:cxn ang="0">
                    <a:pos x="1132" y="457"/>
                  </a:cxn>
                  <a:cxn ang="0">
                    <a:pos x="1080" y="321"/>
                  </a:cxn>
                  <a:cxn ang="0">
                    <a:pos x="1061" y="203"/>
                  </a:cxn>
                  <a:cxn ang="0">
                    <a:pos x="1027" y="0"/>
                  </a:cxn>
                  <a:cxn ang="0">
                    <a:pos x="784" y="68"/>
                  </a:cxn>
                  <a:cxn ang="0">
                    <a:pos x="767" y="68"/>
                  </a:cxn>
                  <a:cxn ang="0">
                    <a:pos x="695" y="118"/>
                  </a:cxn>
                  <a:cxn ang="0">
                    <a:pos x="627" y="237"/>
                  </a:cxn>
                  <a:cxn ang="0">
                    <a:pos x="627" y="270"/>
                  </a:cxn>
                  <a:cxn ang="0">
                    <a:pos x="591" y="321"/>
                  </a:cxn>
                  <a:cxn ang="0">
                    <a:pos x="539" y="373"/>
                  </a:cxn>
                  <a:cxn ang="0">
                    <a:pos x="557" y="406"/>
                  </a:cxn>
                  <a:cxn ang="0">
                    <a:pos x="557" y="373"/>
                  </a:cxn>
                  <a:cxn ang="0">
                    <a:pos x="575" y="388"/>
                  </a:cxn>
                  <a:cxn ang="0">
                    <a:pos x="575" y="406"/>
                  </a:cxn>
                  <a:cxn ang="0">
                    <a:pos x="591" y="406"/>
                  </a:cxn>
                  <a:cxn ang="0">
                    <a:pos x="575" y="441"/>
                  </a:cxn>
                  <a:cxn ang="0">
                    <a:pos x="557" y="441"/>
                  </a:cxn>
                  <a:cxn ang="0">
                    <a:pos x="591" y="475"/>
                  </a:cxn>
                  <a:cxn ang="0">
                    <a:pos x="591" y="508"/>
                  </a:cxn>
                  <a:cxn ang="0">
                    <a:pos x="557" y="542"/>
                  </a:cxn>
                  <a:cxn ang="0">
                    <a:pos x="505" y="593"/>
                  </a:cxn>
                  <a:cxn ang="0">
                    <a:pos x="471" y="626"/>
                  </a:cxn>
                  <a:cxn ang="0">
                    <a:pos x="400" y="626"/>
                  </a:cxn>
                  <a:cxn ang="0">
                    <a:pos x="365" y="660"/>
                  </a:cxn>
                  <a:cxn ang="0">
                    <a:pos x="331" y="626"/>
                  </a:cxn>
                  <a:cxn ang="0">
                    <a:pos x="191" y="660"/>
                  </a:cxn>
                  <a:cxn ang="0">
                    <a:pos x="104" y="695"/>
                  </a:cxn>
                  <a:cxn ang="0">
                    <a:pos x="104" y="729"/>
                  </a:cxn>
                  <a:cxn ang="0">
                    <a:pos x="104" y="744"/>
                  </a:cxn>
                  <a:cxn ang="0">
                    <a:pos x="122" y="780"/>
                  </a:cxn>
                  <a:cxn ang="0">
                    <a:pos x="141" y="780"/>
                  </a:cxn>
                  <a:cxn ang="0">
                    <a:pos x="157" y="811"/>
                  </a:cxn>
                  <a:cxn ang="0">
                    <a:pos x="157" y="830"/>
                  </a:cxn>
                  <a:cxn ang="0">
                    <a:pos x="122" y="848"/>
                  </a:cxn>
                  <a:cxn ang="0">
                    <a:pos x="104" y="880"/>
                  </a:cxn>
                  <a:cxn ang="0">
                    <a:pos x="0" y="999"/>
                  </a:cxn>
                </a:cxnLst>
                <a:rect l="0" t="0" r="r" b="b"/>
                <a:pathLst>
                  <a:path w="1202" h="1151">
                    <a:moveTo>
                      <a:pt x="0" y="999"/>
                    </a:moveTo>
                    <a:lnTo>
                      <a:pt x="34" y="1067"/>
                    </a:lnTo>
                    <a:lnTo>
                      <a:pt x="819" y="898"/>
                    </a:lnTo>
                    <a:lnTo>
                      <a:pt x="871" y="931"/>
                    </a:lnTo>
                    <a:lnTo>
                      <a:pt x="905" y="999"/>
                    </a:lnTo>
                    <a:lnTo>
                      <a:pt x="993" y="1049"/>
                    </a:lnTo>
                    <a:lnTo>
                      <a:pt x="1150" y="1118"/>
                    </a:lnTo>
                    <a:lnTo>
                      <a:pt x="1150" y="1135"/>
                    </a:lnTo>
                    <a:lnTo>
                      <a:pt x="1168" y="1151"/>
                    </a:lnTo>
                    <a:lnTo>
                      <a:pt x="1184" y="1151"/>
                    </a:lnTo>
                    <a:lnTo>
                      <a:pt x="1202" y="1101"/>
                    </a:lnTo>
                    <a:lnTo>
                      <a:pt x="1202" y="999"/>
                    </a:lnTo>
                    <a:lnTo>
                      <a:pt x="1168" y="795"/>
                    </a:lnTo>
                    <a:lnTo>
                      <a:pt x="1168" y="611"/>
                    </a:lnTo>
                    <a:lnTo>
                      <a:pt x="1132" y="457"/>
                    </a:lnTo>
                    <a:lnTo>
                      <a:pt x="1080" y="321"/>
                    </a:lnTo>
                    <a:lnTo>
                      <a:pt x="1061" y="203"/>
                    </a:lnTo>
                    <a:lnTo>
                      <a:pt x="1027" y="0"/>
                    </a:lnTo>
                    <a:lnTo>
                      <a:pt x="784" y="68"/>
                    </a:lnTo>
                    <a:lnTo>
                      <a:pt x="767" y="68"/>
                    </a:lnTo>
                    <a:lnTo>
                      <a:pt x="695" y="118"/>
                    </a:lnTo>
                    <a:lnTo>
                      <a:pt x="627" y="237"/>
                    </a:lnTo>
                    <a:lnTo>
                      <a:pt x="627" y="270"/>
                    </a:lnTo>
                    <a:lnTo>
                      <a:pt x="591" y="321"/>
                    </a:lnTo>
                    <a:lnTo>
                      <a:pt x="539" y="373"/>
                    </a:lnTo>
                    <a:lnTo>
                      <a:pt x="557" y="406"/>
                    </a:lnTo>
                    <a:lnTo>
                      <a:pt x="557" y="373"/>
                    </a:lnTo>
                    <a:lnTo>
                      <a:pt x="575" y="388"/>
                    </a:lnTo>
                    <a:lnTo>
                      <a:pt x="575" y="406"/>
                    </a:lnTo>
                    <a:lnTo>
                      <a:pt x="591" y="406"/>
                    </a:lnTo>
                    <a:lnTo>
                      <a:pt x="575" y="441"/>
                    </a:lnTo>
                    <a:lnTo>
                      <a:pt x="557" y="441"/>
                    </a:lnTo>
                    <a:lnTo>
                      <a:pt x="591" y="475"/>
                    </a:lnTo>
                    <a:lnTo>
                      <a:pt x="591" y="508"/>
                    </a:lnTo>
                    <a:lnTo>
                      <a:pt x="557" y="542"/>
                    </a:lnTo>
                    <a:lnTo>
                      <a:pt x="505" y="593"/>
                    </a:lnTo>
                    <a:lnTo>
                      <a:pt x="471" y="626"/>
                    </a:lnTo>
                    <a:lnTo>
                      <a:pt x="400" y="626"/>
                    </a:lnTo>
                    <a:lnTo>
                      <a:pt x="365" y="660"/>
                    </a:lnTo>
                    <a:lnTo>
                      <a:pt x="331" y="626"/>
                    </a:lnTo>
                    <a:lnTo>
                      <a:pt x="191" y="660"/>
                    </a:lnTo>
                    <a:lnTo>
                      <a:pt x="104" y="695"/>
                    </a:lnTo>
                    <a:lnTo>
                      <a:pt x="104" y="729"/>
                    </a:lnTo>
                    <a:lnTo>
                      <a:pt x="104" y="744"/>
                    </a:lnTo>
                    <a:lnTo>
                      <a:pt x="122" y="780"/>
                    </a:lnTo>
                    <a:lnTo>
                      <a:pt x="141" y="780"/>
                    </a:lnTo>
                    <a:lnTo>
                      <a:pt x="157" y="811"/>
                    </a:lnTo>
                    <a:lnTo>
                      <a:pt x="157" y="830"/>
                    </a:lnTo>
                    <a:lnTo>
                      <a:pt x="122" y="848"/>
                    </a:lnTo>
                    <a:lnTo>
                      <a:pt x="104" y="880"/>
                    </a:lnTo>
                    <a:lnTo>
                      <a:pt x="0" y="999"/>
                    </a:lnTo>
                  </a:path>
                </a:pathLst>
              </a:custGeom>
              <a:noFill/>
              <a:ln w="23813">
                <a:solidFill>
                  <a:srgbClr val="000000"/>
                </a:solidFill>
                <a:prstDash val="solid"/>
                <a:round/>
                <a:headEnd/>
                <a:tailEnd/>
              </a:ln>
            </p:spPr>
            <p:txBody>
              <a:bodyPr/>
              <a:lstStyle/>
              <a:p>
                <a:endParaRPr lang="en-US"/>
              </a:p>
            </p:txBody>
          </p:sp>
          <p:sp>
            <p:nvSpPr>
              <p:cNvPr id="333001" name="Freeform 201"/>
              <p:cNvSpPr>
                <a:spLocks/>
              </p:cNvSpPr>
              <p:nvPr/>
            </p:nvSpPr>
            <p:spPr bwMode="auto">
              <a:xfrm>
                <a:off x="5605" y="1451"/>
                <a:ext cx="18" cy="34"/>
              </a:xfrm>
              <a:custGeom>
                <a:avLst/>
                <a:gdLst/>
                <a:ahLst/>
                <a:cxnLst>
                  <a:cxn ang="0">
                    <a:pos x="0" y="67"/>
                  </a:cxn>
                  <a:cxn ang="0">
                    <a:pos x="0" y="34"/>
                  </a:cxn>
                  <a:cxn ang="0">
                    <a:pos x="36" y="0"/>
                  </a:cxn>
                  <a:cxn ang="0">
                    <a:pos x="36" y="15"/>
                  </a:cxn>
                  <a:cxn ang="0">
                    <a:pos x="18" y="50"/>
                  </a:cxn>
                  <a:cxn ang="0">
                    <a:pos x="0" y="67"/>
                  </a:cxn>
                </a:cxnLst>
                <a:rect l="0" t="0" r="r" b="b"/>
                <a:pathLst>
                  <a:path w="36" h="67">
                    <a:moveTo>
                      <a:pt x="0" y="67"/>
                    </a:moveTo>
                    <a:lnTo>
                      <a:pt x="0" y="34"/>
                    </a:lnTo>
                    <a:lnTo>
                      <a:pt x="36" y="0"/>
                    </a:lnTo>
                    <a:lnTo>
                      <a:pt x="36" y="15"/>
                    </a:lnTo>
                    <a:lnTo>
                      <a:pt x="18" y="50"/>
                    </a:lnTo>
                    <a:lnTo>
                      <a:pt x="0" y="67"/>
                    </a:lnTo>
                    <a:close/>
                  </a:path>
                </a:pathLst>
              </a:custGeom>
              <a:noFill/>
              <a:ln w="9525">
                <a:noFill/>
                <a:round/>
                <a:headEnd/>
                <a:tailEnd/>
              </a:ln>
            </p:spPr>
            <p:txBody>
              <a:bodyPr/>
              <a:lstStyle/>
              <a:p>
                <a:endParaRPr lang="en-US"/>
              </a:p>
            </p:txBody>
          </p:sp>
          <p:sp>
            <p:nvSpPr>
              <p:cNvPr id="333002" name="Freeform 202"/>
              <p:cNvSpPr>
                <a:spLocks/>
              </p:cNvSpPr>
              <p:nvPr/>
            </p:nvSpPr>
            <p:spPr bwMode="auto">
              <a:xfrm>
                <a:off x="5605" y="1451"/>
                <a:ext cx="18" cy="34"/>
              </a:xfrm>
              <a:custGeom>
                <a:avLst/>
                <a:gdLst/>
                <a:ahLst/>
                <a:cxnLst>
                  <a:cxn ang="0">
                    <a:pos x="0" y="67"/>
                  </a:cxn>
                  <a:cxn ang="0">
                    <a:pos x="0" y="34"/>
                  </a:cxn>
                  <a:cxn ang="0">
                    <a:pos x="36" y="0"/>
                  </a:cxn>
                  <a:cxn ang="0">
                    <a:pos x="36" y="15"/>
                  </a:cxn>
                  <a:cxn ang="0">
                    <a:pos x="18" y="50"/>
                  </a:cxn>
                  <a:cxn ang="0">
                    <a:pos x="0" y="67"/>
                  </a:cxn>
                </a:cxnLst>
                <a:rect l="0" t="0" r="r" b="b"/>
                <a:pathLst>
                  <a:path w="36" h="67">
                    <a:moveTo>
                      <a:pt x="0" y="67"/>
                    </a:moveTo>
                    <a:lnTo>
                      <a:pt x="0" y="34"/>
                    </a:lnTo>
                    <a:lnTo>
                      <a:pt x="36" y="0"/>
                    </a:lnTo>
                    <a:lnTo>
                      <a:pt x="36" y="15"/>
                    </a:lnTo>
                    <a:lnTo>
                      <a:pt x="18" y="50"/>
                    </a:lnTo>
                    <a:lnTo>
                      <a:pt x="0" y="67"/>
                    </a:lnTo>
                  </a:path>
                </a:pathLst>
              </a:custGeom>
              <a:noFill/>
              <a:ln w="23813">
                <a:solidFill>
                  <a:srgbClr val="000000"/>
                </a:solidFill>
                <a:prstDash val="solid"/>
                <a:round/>
                <a:headEnd/>
                <a:tailEnd/>
              </a:ln>
            </p:spPr>
            <p:txBody>
              <a:bodyPr/>
              <a:lstStyle/>
              <a:p>
                <a:endParaRPr lang="en-US"/>
              </a:p>
            </p:txBody>
          </p:sp>
          <p:sp>
            <p:nvSpPr>
              <p:cNvPr id="333003" name="Freeform 203"/>
              <p:cNvSpPr>
                <a:spLocks/>
              </p:cNvSpPr>
              <p:nvPr/>
            </p:nvSpPr>
            <p:spPr bwMode="auto">
              <a:xfrm>
                <a:off x="5623" y="1341"/>
                <a:ext cx="191" cy="127"/>
              </a:xfrm>
              <a:custGeom>
                <a:avLst/>
                <a:gdLst/>
                <a:ahLst/>
                <a:cxnLst>
                  <a:cxn ang="0">
                    <a:pos x="0" y="221"/>
                  </a:cxn>
                  <a:cxn ang="0">
                    <a:pos x="18" y="236"/>
                  </a:cxn>
                  <a:cxn ang="0">
                    <a:pos x="34" y="221"/>
                  </a:cxn>
                  <a:cxn ang="0">
                    <a:pos x="52" y="221"/>
                  </a:cxn>
                  <a:cxn ang="0">
                    <a:pos x="34" y="255"/>
                  </a:cxn>
                  <a:cxn ang="0">
                    <a:pos x="69" y="236"/>
                  </a:cxn>
                  <a:cxn ang="0">
                    <a:pos x="69" y="221"/>
                  </a:cxn>
                  <a:cxn ang="0">
                    <a:pos x="121" y="203"/>
                  </a:cxn>
                  <a:cxn ang="0">
                    <a:pos x="156" y="169"/>
                  </a:cxn>
                  <a:cxn ang="0">
                    <a:pos x="208" y="153"/>
                  </a:cxn>
                  <a:cxn ang="0">
                    <a:pos x="244" y="119"/>
                  </a:cxn>
                  <a:cxn ang="0">
                    <a:pos x="174" y="186"/>
                  </a:cxn>
                  <a:cxn ang="0">
                    <a:pos x="156" y="186"/>
                  </a:cxn>
                  <a:cxn ang="0">
                    <a:pos x="174" y="203"/>
                  </a:cxn>
                  <a:cxn ang="0">
                    <a:pos x="190" y="186"/>
                  </a:cxn>
                  <a:cxn ang="0">
                    <a:pos x="312" y="85"/>
                  </a:cxn>
                  <a:cxn ang="0">
                    <a:pos x="331" y="67"/>
                  </a:cxn>
                  <a:cxn ang="0">
                    <a:pos x="382" y="17"/>
                  </a:cxn>
                  <a:cxn ang="0">
                    <a:pos x="366" y="17"/>
                  </a:cxn>
                  <a:cxn ang="0">
                    <a:pos x="348" y="34"/>
                  </a:cxn>
                  <a:cxn ang="0">
                    <a:pos x="331" y="34"/>
                  </a:cxn>
                  <a:cxn ang="0">
                    <a:pos x="296" y="50"/>
                  </a:cxn>
                  <a:cxn ang="0">
                    <a:pos x="278" y="101"/>
                  </a:cxn>
                  <a:cxn ang="0">
                    <a:pos x="262" y="85"/>
                  </a:cxn>
                  <a:cxn ang="0">
                    <a:pos x="244" y="85"/>
                  </a:cxn>
                  <a:cxn ang="0">
                    <a:pos x="278" y="50"/>
                  </a:cxn>
                  <a:cxn ang="0">
                    <a:pos x="278" y="34"/>
                  </a:cxn>
                  <a:cxn ang="0">
                    <a:pos x="296" y="0"/>
                  </a:cxn>
                  <a:cxn ang="0">
                    <a:pos x="244" y="67"/>
                  </a:cxn>
                  <a:cxn ang="0">
                    <a:pos x="190" y="85"/>
                  </a:cxn>
                  <a:cxn ang="0">
                    <a:pos x="156" y="101"/>
                  </a:cxn>
                  <a:cxn ang="0">
                    <a:pos x="156" y="119"/>
                  </a:cxn>
                  <a:cxn ang="0">
                    <a:pos x="103" y="119"/>
                  </a:cxn>
                  <a:cxn ang="0">
                    <a:pos x="86" y="119"/>
                  </a:cxn>
                  <a:cxn ang="0">
                    <a:pos x="86" y="136"/>
                  </a:cxn>
                  <a:cxn ang="0">
                    <a:pos x="69" y="136"/>
                  </a:cxn>
                  <a:cxn ang="0">
                    <a:pos x="69" y="153"/>
                  </a:cxn>
                  <a:cxn ang="0">
                    <a:pos x="69" y="169"/>
                  </a:cxn>
                  <a:cxn ang="0">
                    <a:pos x="52" y="153"/>
                  </a:cxn>
                  <a:cxn ang="0">
                    <a:pos x="52" y="186"/>
                  </a:cxn>
                  <a:cxn ang="0">
                    <a:pos x="18" y="186"/>
                  </a:cxn>
                  <a:cxn ang="0">
                    <a:pos x="18" y="203"/>
                  </a:cxn>
                  <a:cxn ang="0">
                    <a:pos x="0" y="221"/>
                  </a:cxn>
                </a:cxnLst>
                <a:rect l="0" t="0" r="r" b="b"/>
                <a:pathLst>
                  <a:path w="382" h="255">
                    <a:moveTo>
                      <a:pt x="0" y="221"/>
                    </a:moveTo>
                    <a:lnTo>
                      <a:pt x="18" y="236"/>
                    </a:lnTo>
                    <a:lnTo>
                      <a:pt x="34" y="221"/>
                    </a:lnTo>
                    <a:lnTo>
                      <a:pt x="52" y="221"/>
                    </a:lnTo>
                    <a:lnTo>
                      <a:pt x="34" y="255"/>
                    </a:lnTo>
                    <a:lnTo>
                      <a:pt x="69" y="236"/>
                    </a:lnTo>
                    <a:lnTo>
                      <a:pt x="69" y="221"/>
                    </a:lnTo>
                    <a:lnTo>
                      <a:pt x="121" y="203"/>
                    </a:lnTo>
                    <a:lnTo>
                      <a:pt x="156" y="169"/>
                    </a:lnTo>
                    <a:lnTo>
                      <a:pt x="208" y="153"/>
                    </a:lnTo>
                    <a:lnTo>
                      <a:pt x="244" y="119"/>
                    </a:lnTo>
                    <a:lnTo>
                      <a:pt x="174" y="186"/>
                    </a:lnTo>
                    <a:lnTo>
                      <a:pt x="156" y="186"/>
                    </a:lnTo>
                    <a:lnTo>
                      <a:pt x="174" y="203"/>
                    </a:lnTo>
                    <a:lnTo>
                      <a:pt x="190" y="186"/>
                    </a:lnTo>
                    <a:lnTo>
                      <a:pt x="312" y="85"/>
                    </a:lnTo>
                    <a:lnTo>
                      <a:pt x="331" y="67"/>
                    </a:lnTo>
                    <a:lnTo>
                      <a:pt x="382" y="17"/>
                    </a:lnTo>
                    <a:lnTo>
                      <a:pt x="366" y="17"/>
                    </a:lnTo>
                    <a:lnTo>
                      <a:pt x="348" y="34"/>
                    </a:lnTo>
                    <a:lnTo>
                      <a:pt x="331" y="34"/>
                    </a:lnTo>
                    <a:lnTo>
                      <a:pt x="296" y="50"/>
                    </a:lnTo>
                    <a:lnTo>
                      <a:pt x="278" y="101"/>
                    </a:lnTo>
                    <a:lnTo>
                      <a:pt x="262" y="85"/>
                    </a:lnTo>
                    <a:lnTo>
                      <a:pt x="244" y="85"/>
                    </a:lnTo>
                    <a:lnTo>
                      <a:pt x="278" y="50"/>
                    </a:lnTo>
                    <a:lnTo>
                      <a:pt x="278" y="34"/>
                    </a:lnTo>
                    <a:lnTo>
                      <a:pt x="296" y="0"/>
                    </a:lnTo>
                    <a:lnTo>
                      <a:pt x="244" y="67"/>
                    </a:lnTo>
                    <a:lnTo>
                      <a:pt x="190" y="85"/>
                    </a:lnTo>
                    <a:lnTo>
                      <a:pt x="156" y="101"/>
                    </a:lnTo>
                    <a:lnTo>
                      <a:pt x="156" y="119"/>
                    </a:lnTo>
                    <a:lnTo>
                      <a:pt x="103" y="119"/>
                    </a:lnTo>
                    <a:lnTo>
                      <a:pt x="86" y="119"/>
                    </a:lnTo>
                    <a:lnTo>
                      <a:pt x="86" y="136"/>
                    </a:lnTo>
                    <a:lnTo>
                      <a:pt x="69" y="136"/>
                    </a:lnTo>
                    <a:lnTo>
                      <a:pt x="69" y="153"/>
                    </a:lnTo>
                    <a:lnTo>
                      <a:pt x="69" y="169"/>
                    </a:lnTo>
                    <a:lnTo>
                      <a:pt x="52" y="153"/>
                    </a:lnTo>
                    <a:lnTo>
                      <a:pt x="52" y="186"/>
                    </a:lnTo>
                    <a:lnTo>
                      <a:pt x="18" y="186"/>
                    </a:lnTo>
                    <a:lnTo>
                      <a:pt x="18" y="203"/>
                    </a:lnTo>
                    <a:lnTo>
                      <a:pt x="0" y="221"/>
                    </a:lnTo>
                    <a:close/>
                  </a:path>
                </a:pathLst>
              </a:custGeom>
              <a:noFill/>
              <a:ln w="9525">
                <a:noFill/>
                <a:round/>
                <a:headEnd/>
                <a:tailEnd/>
              </a:ln>
            </p:spPr>
            <p:txBody>
              <a:bodyPr/>
              <a:lstStyle/>
              <a:p>
                <a:endParaRPr lang="en-US"/>
              </a:p>
            </p:txBody>
          </p:sp>
          <p:sp>
            <p:nvSpPr>
              <p:cNvPr id="333004" name="Freeform 204"/>
              <p:cNvSpPr>
                <a:spLocks/>
              </p:cNvSpPr>
              <p:nvPr/>
            </p:nvSpPr>
            <p:spPr bwMode="auto">
              <a:xfrm>
                <a:off x="5623" y="1341"/>
                <a:ext cx="191" cy="127"/>
              </a:xfrm>
              <a:custGeom>
                <a:avLst/>
                <a:gdLst/>
                <a:ahLst/>
                <a:cxnLst>
                  <a:cxn ang="0">
                    <a:pos x="0" y="221"/>
                  </a:cxn>
                  <a:cxn ang="0">
                    <a:pos x="18" y="236"/>
                  </a:cxn>
                  <a:cxn ang="0">
                    <a:pos x="34" y="221"/>
                  </a:cxn>
                  <a:cxn ang="0">
                    <a:pos x="52" y="221"/>
                  </a:cxn>
                  <a:cxn ang="0">
                    <a:pos x="34" y="255"/>
                  </a:cxn>
                  <a:cxn ang="0">
                    <a:pos x="69" y="236"/>
                  </a:cxn>
                  <a:cxn ang="0">
                    <a:pos x="69" y="221"/>
                  </a:cxn>
                  <a:cxn ang="0">
                    <a:pos x="121" y="203"/>
                  </a:cxn>
                  <a:cxn ang="0">
                    <a:pos x="156" y="169"/>
                  </a:cxn>
                  <a:cxn ang="0">
                    <a:pos x="208" y="153"/>
                  </a:cxn>
                  <a:cxn ang="0">
                    <a:pos x="244" y="119"/>
                  </a:cxn>
                  <a:cxn ang="0">
                    <a:pos x="174" y="186"/>
                  </a:cxn>
                  <a:cxn ang="0">
                    <a:pos x="156" y="186"/>
                  </a:cxn>
                  <a:cxn ang="0">
                    <a:pos x="174" y="203"/>
                  </a:cxn>
                  <a:cxn ang="0">
                    <a:pos x="190" y="186"/>
                  </a:cxn>
                  <a:cxn ang="0">
                    <a:pos x="312" y="85"/>
                  </a:cxn>
                  <a:cxn ang="0">
                    <a:pos x="331" y="67"/>
                  </a:cxn>
                  <a:cxn ang="0">
                    <a:pos x="382" y="17"/>
                  </a:cxn>
                  <a:cxn ang="0">
                    <a:pos x="366" y="17"/>
                  </a:cxn>
                  <a:cxn ang="0">
                    <a:pos x="348" y="34"/>
                  </a:cxn>
                  <a:cxn ang="0">
                    <a:pos x="331" y="34"/>
                  </a:cxn>
                  <a:cxn ang="0">
                    <a:pos x="296" y="50"/>
                  </a:cxn>
                  <a:cxn ang="0">
                    <a:pos x="278" y="101"/>
                  </a:cxn>
                  <a:cxn ang="0">
                    <a:pos x="262" y="85"/>
                  </a:cxn>
                  <a:cxn ang="0">
                    <a:pos x="244" y="85"/>
                  </a:cxn>
                  <a:cxn ang="0">
                    <a:pos x="278" y="50"/>
                  </a:cxn>
                  <a:cxn ang="0">
                    <a:pos x="278" y="34"/>
                  </a:cxn>
                  <a:cxn ang="0">
                    <a:pos x="296" y="0"/>
                  </a:cxn>
                  <a:cxn ang="0">
                    <a:pos x="244" y="67"/>
                  </a:cxn>
                  <a:cxn ang="0">
                    <a:pos x="190" y="85"/>
                  </a:cxn>
                  <a:cxn ang="0">
                    <a:pos x="156" y="101"/>
                  </a:cxn>
                  <a:cxn ang="0">
                    <a:pos x="156" y="119"/>
                  </a:cxn>
                  <a:cxn ang="0">
                    <a:pos x="103" y="119"/>
                  </a:cxn>
                  <a:cxn ang="0">
                    <a:pos x="86" y="119"/>
                  </a:cxn>
                  <a:cxn ang="0">
                    <a:pos x="86" y="136"/>
                  </a:cxn>
                  <a:cxn ang="0">
                    <a:pos x="69" y="136"/>
                  </a:cxn>
                  <a:cxn ang="0">
                    <a:pos x="69" y="153"/>
                  </a:cxn>
                  <a:cxn ang="0">
                    <a:pos x="69" y="169"/>
                  </a:cxn>
                  <a:cxn ang="0">
                    <a:pos x="52" y="153"/>
                  </a:cxn>
                  <a:cxn ang="0">
                    <a:pos x="52" y="186"/>
                  </a:cxn>
                  <a:cxn ang="0">
                    <a:pos x="18" y="186"/>
                  </a:cxn>
                  <a:cxn ang="0">
                    <a:pos x="18" y="203"/>
                  </a:cxn>
                  <a:cxn ang="0">
                    <a:pos x="0" y="221"/>
                  </a:cxn>
                </a:cxnLst>
                <a:rect l="0" t="0" r="r" b="b"/>
                <a:pathLst>
                  <a:path w="382" h="255">
                    <a:moveTo>
                      <a:pt x="0" y="221"/>
                    </a:moveTo>
                    <a:lnTo>
                      <a:pt x="18" y="236"/>
                    </a:lnTo>
                    <a:lnTo>
                      <a:pt x="34" y="221"/>
                    </a:lnTo>
                    <a:lnTo>
                      <a:pt x="52" y="221"/>
                    </a:lnTo>
                    <a:lnTo>
                      <a:pt x="34" y="255"/>
                    </a:lnTo>
                    <a:lnTo>
                      <a:pt x="69" y="236"/>
                    </a:lnTo>
                    <a:lnTo>
                      <a:pt x="69" y="221"/>
                    </a:lnTo>
                    <a:lnTo>
                      <a:pt x="121" y="203"/>
                    </a:lnTo>
                    <a:lnTo>
                      <a:pt x="156" y="169"/>
                    </a:lnTo>
                    <a:lnTo>
                      <a:pt x="208" y="153"/>
                    </a:lnTo>
                    <a:lnTo>
                      <a:pt x="244" y="119"/>
                    </a:lnTo>
                    <a:lnTo>
                      <a:pt x="174" y="186"/>
                    </a:lnTo>
                    <a:lnTo>
                      <a:pt x="156" y="186"/>
                    </a:lnTo>
                    <a:lnTo>
                      <a:pt x="174" y="203"/>
                    </a:lnTo>
                    <a:lnTo>
                      <a:pt x="190" y="186"/>
                    </a:lnTo>
                    <a:lnTo>
                      <a:pt x="312" y="85"/>
                    </a:lnTo>
                    <a:lnTo>
                      <a:pt x="331" y="67"/>
                    </a:lnTo>
                    <a:lnTo>
                      <a:pt x="382" y="17"/>
                    </a:lnTo>
                    <a:lnTo>
                      <a:pt x="366" y="17"/>
                    </a:lnTo>
                    <a:lnTo>
                      <a:pt x="348" y="34"/>
                    </a:lnTo>
                    <a:lnTo>
                      <a:pt x="331" y="34"/>
                    </a:lnTo>
                    <a:lnTo>
                      <a:pt x="296" y="50"/>
                    </a:lnTo>
                    <a:lnTo>
                      <a:pt x="278" y="101"/>
                    </a:lnTo>
                    <a:lnTo>
                      <a:pt x="262" y="85"/>
                    </a:lnTo>
                    <a:lnTo>
                      <a:pt x="244" y="85"/>
                    </a:lnTo>
                    <a:lnTo>
                      <a:pt x="278" y="50"/>
                    </a:lnTo>
                    <a:lnTo>
                      <a:pt x="278" y="34"/>
                    </a:lnTo>
                    <a:lnTo>
                      <a:pt x="296" y="0"/>
                    </a:lnTo>
                    <a:lnTo>
                      <a:pt x="244" y="67"/>
                    </a:lnTo>
                    <a:lnTo>
                      <a:pt x="190" y="85"/>
                    </a:lnTo>
                    <a:lnTo>
                      <a:pt x="156" y="101"/>
                    </a:lnTo>
                    <a:lnTo>
                      <a:pt x="156" y="119"/>
                    </a:lnTo>
                    <a:lnTo>
                      <a:pt x="103" y="119"/>
                    </a:lnTo>
                    <a:lnTo>
                      <a:pt x="86" y="119"/>
                    </a:lnTo>
                    <a:lnTo>
                      <a:pt x="86" y="136"/>
                    </a:lnTo>
                    <a:lnTo>
                      <a:pt x="69" y="136"/>
                    </a:lnTo>
                    <a:lnTo>
                      <a:pt x="69" y="153"/>
                    </a:lnTo>
                    <a:lnTo>
                      <a:pt x="69" y="169"/>
                    </a:lnTo>
                    <a:lnTo>
                      <a:pt x="52" y="153"/>
                    </a:lnTo>
                    <a:lnTo>
                      <a:pt x="52" y="186"/>
                    </a:lnTo>
                    <a:lnTo>
                      <a:pt x="18" y="186"/>
                    </a:lnTo>
                    <a:lnTo>
                      <a:pt x="18" y="203"/>
                    </a:lnTo>
                    <a:lnTo>
                      <a:pt x="0" y="221"/>
                    </a:lnTo>
                  </a:path>
                </a:pathLst>
              </a:custGeom>
              <a:noFill/>
              <a:ln w="23813">
                <a:solidFill>
                  <a:srgbClr val="000000"/>
                </a:solidFill>
                <a:prstDash val="solid"/>
                <a:round/>
                <a:headEnd/>
                <a:tailEnd/>
              </a:ln>
            </p:spPr>
            <p:txBody>
              <a:bodyPr/>
              <a:lstStyle/>
              <a:p>
                <a:endParaRPr lang="en-US"/>
              </a:p>
            </p:txBody>
          </p:sp>
          <p:sp>
            <p:nvSpPr>
              <p:cNvPr id="333005" name="Freeform 205"/>
              <p:cNvSpPr>
                <a:spLocks/>
              </p:cNvSpPr>
              <p:nvPr/>
            </p:nvSpPr>
            <p:spPr bwMode="auto">
              <a:xfrm>
                <a:off x="2819" y="520"/>
                <a:ext cx="670" cy="449"/>
              </a:xfrm>
              <a:custGeom>
                <a:avLst/>
                <a:gdLst/>
                <a:ahLst/>
                <a:cxnLst>
                  <a:cxn ang="0">
                    <a:pos x="0" y="831"/>
                  </a:cxn>
                  <a:cxn ang="0">
                    <a:pos x="70" y="0"/>
                  </a:cxn>
                  <a:cxn ang="0">
                    <a:pos x="714" y="51"/>
                  </a:cxn>
                  <a:cxn ang="0">
                    <a:pos x="1219" y="69"/>
                  </a:cxn>
                  <a:cxn ang="0">
                    <a:pos x="1237" y="289"/>
                  </a:cxn>
                  <a:cxn ang="0">
                    <a:pos x="1290" y="475"/>
                  </a:cxn>
                  <a:cxn ang="0">
                    <a:pos x="1290" y="712"/>
                  </a:cxn>
                  <a:cxn ang="0">
                    <a:pos x="1341" y="898"/>
                  </a:cxn>
                  <a:cxn ang="0">
                    <a:pos x="627" y="881"/>
                  </a:cxn>
                  <a:cxn ang="0">
                    <a:pos x="0" y="831"/>
                  </a:cxn>
                </a:cxnLst>
                <a:rect l="0" t="0" r="r" b="b"/>
                <a:pathLst>
                  <a:path w="1341" h="898">
                    <a:moveTo>
                      <a:pt x="0" y="831"/>
                    </a:moveTo>
                    <a:lnTo>
                      <a:pt x="70" y="0"/>
                    </a:lnTo>
                    <a:lnTo>
                      <a:pt x="714" y="51"/>
                    </a:lnTo>
                    <a:lnTo>
                      <a:pt x="1219" y="69"/>
                    </a:lnTo>
                    <a:lnTo>
                      <a:pt x="1237" y="289"/>
                    </a:lnTo>
                    <a:lnTo>
                      <a:pt x="1290" y="475"/>
                    </a:lnTo>
                    <a:lnTo>
                      <a:pt x="1290" y="712"/>
                    </a:lnTo>
                    <a:lnTo>
                      <a:pt x="1341" y="898"/>
                    </a:lnTo>
                    <a:lnTo>
                      <a:pt x="627" y="881"/>
                    </a:lnTo>
                    <a:lnTo>
                      <a:pt x="0" y="831"/>
                    </a:lnTo>
                    <a:close/>
                  </a:path>
                </a:pathLst>
              </a:custGeom>
              <a:noFill/>
              <a:ln w="9525">
                <a:noFill/>
                <a:round/>
                <a:headEnd/>
                <a:tailEnd/>
              </a:ln>
            </p:spPr>
            <p:txBody>
              <a:bodyPr/>
              <a:lstStyle/>
              <a:p>
                <a:endParaRPr lang="en-US"/>
              </a:p>
            </p:txBody>
          </p:sp>
          <p:sp>
            <p:nvSpPr>
              <p:cNvPr id="333006" name="Freeform 206"/>
              <p:cNvSpPr>
                <a:spLocks/>
              </p:cNvSpPr>
              <p:nvPr/>
            </p:nvSpPr>
            <p:spPr bwMode="auto">
              <a:xfrm>
                <a:off x="2819" y="520"/>
                <a:ext cx="670" cy="449"/>
              </a:xfrm>
              <a:custGeom>
                <a:avLst/>
                <a:gdLst/>
                <a:ahLst/>
                <a:cxnLst>
                  <a:cxn ang="0">
                    <a:pos x="0" y="831"/>
                  </a:cxn>
                  <a:cxn ang="0">
                    <a:pos x="70" y="0"/>
                  </a:cxn>
                  <a:cxn ang="0">
                    <a:pos x="714" y="51"/>
                  </a:cxn>
                  <a:cxn ang="0">
                    <a:pos x="1219" y="69"/>
                  </a:cxn>
                  <a:cxn ang="0">
                    <a:pos x="1237" y="289"/>
                  </a:cxn>
                  <a:cxn ang="0">
                    <a:pos x="1290" y="475"/>
                  </a:cxn>
                  <a:cxn ang="0">
                    <a:pos x="1290" y="712"/>
                  </a:cxn>
                  <a:cxn ang="0">
                    <a:pos x="1341" y="898"/>
                  </a:cxn>
                  <a:cxn ang="0">
                    <a:pos x="627" y="881"/>
                  </a:cxn>
                  <a:cxn ang="0">
                    <a:pos x="0" y="831"/>
                  </a:cxn>
                </a:cxnLst>
                <a:rect l="0" t="0" r="r" b="b"/>
                <a:pathLst>
                  <a:path w="1341" h="898">
                    <a:moveTo>
                      <a:pt x="0" y="831"/>
                    </a:moveTo>
                    <a:lnTo>
                      <a:pt x="70" y="0"/>
                    </a:lnTo>
                    <a:lnTo>
                      <a:pt x="714" y="51"/>
                    </a:lnTo>
                    <a:lnTo>
                      <a:pt x="1219" y="69"/>
                    </a:lnTo>
                    <a:lnTo>
                      <a:pt x="1237" y="289"/>
                    </a:lnTo>
                    <a:lnTo>
                      <a:pt x="1290" y="475"/>
                    </a:lnTo>
                    <a:lnTo>
                      <a:pt x="1290" y="712"/>
                    </a:lnTo>
                    <a:lnTo>
                      <a:pt x="1341" y="898"/>
                    </a:lnTo>
                    <a:lnTo>
                      <a:pt x="627" y="881"/>
                    </a:lnTo>
                    <a:lnTo>
                      <a:pt x="0" y="831"/>
                    </a:lnTo>
                  </a:path>
                </a:pathLst>
              </a:custGeom>
              <a:noFill/>
              <a:ln w="23813">
                <a:solidFill>
                  <a:srgbClr val="000000"/>
                </a:solidFill>
                <a:prstDash val="solid"/>
                <a:round/>
                <a:headEnd/>
                <a:tailEnd/>
              </a:ln>
            </p:spPr>
            <p:txBody>
              <a:bodyPr/>
              <a:lstStyle/>
              <a:p>
                <a:endParaRPr lang="en-US"/>
              </a:p>
            </p:txBody>
          </p:sp>
          <p:sp>
            <p:nvSpPr>
              <p:cNvPr id="333007" name="Freeform 207"/>
              <p:cNvSpPr>
                <a:spLocks/>
              </p:cNvSpPr>
              <p:nvPr/>
            </p:nvSpPr>
            <p:spPr bwMode="auto">
              <a:xfrm>
                <a:off x="912" y="529"/>
                <a:ext cx="810" cy="736"/>
              </a:xfrm>
              <a:custGeom>
                <a:avLst/>
                <a:gdLst/>
                <a:ahLst/>
                <a:cxnLst>
                  <a:cxn ang="0">
                    <a:pos x="0" y="1100"/>
                  </a:cxn>
                  <a:cxn ang="0">
                    <a:pos x="36" y="830"/>
                  </a:cxn>
                  <a:cxn ang="0">
                    <a:pos x="156" y="609"/>
                  </a:cxn>
                  <a:cxn ang="0">
                    <a:pos x="348" y="0"/>
                  </a:cxn>
                  <a:cxn ang="0">
                    <a:pos x="453" y="33"/>
                  </a:cxn>
                  <a:cxn ang="0">
                    <a:pos x="453" y="51"/>
                  </a:cxn>
                  <a:cxn ang="0">
                    <a:pos x="488" y="51"/>
                  </a:cxn>
                  <a:cxn ang="0">
                    <a:pos x="541" y="169"/>
                  </a:cxn>
                  <a:cxn ang="0">
                    <a:pos x="523" y="202"/>
                  </a:cxn>
                  <a:cxn ang="0">
                    <a:pos x="611" y="271"/>
                  </a:cxn>
                  <a:cxn ang="0">
                    <a:pos x="749" y="271"/>
                  </a:cxn>
                  <a:cxn ang="0">
                    <a:pos x="855" y="321"/>
                  </a:cxn>
                  <a:cxn ang="0">
                    <a:pos x="889" y="304"/>
                  </a:cxn>
                  <a:cxn ang="0">
                    <a:pos x="1202" y="321"/>
                  </a:cxn>
                  <a:cxn ang="0">
                    <a:pos x="1550" y="407"/>
                  </a:cxn>
                  <a:cxn ang="0">
                    <a:pos x="1568" y="457"/>
                  </a:cxn>
                  <a:cxn ang="0">
                    <a:pos x="1620" y="525"/>
                  </a:cxn>
                  <a:cxn ang="0">
                    <a:pos x="1550" y="609"/>
                  </a:cxn>
                  <a:cxn ang="0">
                    <a:pos x="1498" y="727"/>
                  </a:cxn>
                  <a:cxn ang="0">
                    <a:pos x="1411" y="794"/>
                  </a:cxn>
                  <a:cxn ang="0">
                    <a:pos x="1411" y="846"/>
                  </a:cxn>
                  <a:cxn ang="0">
                    <a:pos x="1446" y="913"/>
                  </a:cxn>
                  <a:cxn ang="0">
                    <a:pos x="1411" y="1031"/>
                  </a:cxn>
                  <a:cxn ang="0">
                    <a:pos x="1307" y="1473"/>
                  </a:cxn>
                  <a:cxn ang="0">
                    <a:pos x="767" y="1338"/>
                  </a:cxn>
                  <a:cxn ang="0">
                    <a:pos x="0" y="1100"/>
                  </a:cxn>
                </a:cxnLst>
                <a:rect l="0" t="0" r="r" b="b"/>
                <a:pathLst>
                  <a:path w="1620" h="1473">
                    <a:moveTo>
                      <a:pt x="0" y="1100"/>
                    </a:moveTo>
                    <a:lnTo>
                      <a:pt x="36" y="830"/>
                    </a:lnTo>
                    <a:lnTo>
                      <a:pt x="156" y="609"/>
                    </a:lnTo>
                    <a:lnTo>
                      <a:pt x="348" y="0"/>
                    </a:lnTo>
                    <a:lnTo>
                      <a:pt x="453" y="33"/>
                    </a:lnTo>
                    <a:lnTo>
                      <a:pt x="453" y="51"/>
                    </a:lnTo>
                    <a:lnTo>
                      <a:pt x="488" y="51"/>
                    </a:lnTo>
                    <a:lnTo>
                      <a:pt x="541" y="169"/>
                    </a:lnTo>
                    <a:lnTo>
                      <a:pt x="523" y="202"/>
                    </a:lnTo>
                    <a:lnTo>
                      <a:pt x="611" y="271"/>
                    </a:lnTo>
                    <a:lnTo>
                      <a:pt x="749" y="271"/>
                    </a:lnTo>
                    <a:lnTo>
                      <a:pt x="855" y="321"/>
                    </a:lnTo>
                    <a:lnTo>
                      <a:pt x="889" y="304"/>
                    </a:lnTo>
                    <a:lnTo>
                      <a:pt x="1202" y="321"/>
                    </a:lnTo>
                    <a:lnTo>
                      <a:pt x="1550" y="407"/>
                    </a:lnTo>
                    <a:lnTo>
                      <a:pt x="1568" y="457"/>
                    </a:lnTo>
                    <a:lnTo>
                      <a:pt x="1620" y="525"/>
                    </a:lnTo>
                    <a:lnTo>
                      <a:pt x="1550" y="609"/>
                    </a:lnTo>
                    <a:lnTo>
                      <a:pt x="1498" y="727"/>
                    </a:lnTo>
                    <a:lnTo>
                      <a:pt x="1411" y="794"/>
                    </a:lnTo>
                    <a:lnTo>
                      <a:pt x="1411" y="846"/>
                    </a:lnTo>
                    <a:lnTo>
                      <a:pt x="1446" y="913"/>
                    </a:lnTo>
                    <a:lnTo>
                      <a:pt x="1411" y="1031"/>
                    </a:lnTo>
                    <a:lnTo>
                      <a:pt x="1307" y="1473"/>
                    </a:lnTo>
                    <a:lnTo>
                      <a:pt x="767" y="1338"/>
                    </a:lnTo>
                    <a:lnTo>
                      <a:pt x="0" y="1100"/>
                    </a:lnTo>
                    <a:close/>
                  </a:path>
                </a:pathLst>
              </a:custGeom>
              <a:noFill/>
              <a:ln w="9525">
                <a:noFill/>
                <a:round/>
                <a:headEnd/>
                <a:tailEnd/>
              </a:ln>
            </p:spPr>
            <p:txBody>
              <a:bodyPr/>
              <a:lstStyle/>
              <a:p>
                <a:endParaRPr lang="en-US"/>
              </a:p>
            </p:txBody>
          </p:sp>
          <p:sp>
            <p:nvSpPr>
              <p:cNvPr id="333008" name="Freeform 208"/>
              <p:cNvSpPr>
                <a:spLocks/>
              </p:cNvSpPr>
              <p:nvPr/>
            </p:nvSpPr>
            <p:spPr bwMode="auto">
              <a:xfrm>
                <a:off x="912" y="529"/>
                <a:ext cx="810" cy="736"/>
              </a:xfrm>
              <a:custGeom>
                <a:avLst/>
                <a:gdLst/>
                <a:ahLst/>
                <a:cxnLst>
                  <a:cxn ang="0">
                    <a:pos x="0" y="1100"/>
                  </a:cxn>
                  <a:cxn ang="0">
                    <a:pos x="36" y="830"/>
                  </a:cxn>
                  <a:cxn ang="0">
                    <a:pos x="156" y="609"/>
                  </a:cxn>
                  <a:cxn ang="0">
                    <a:pos x="348" y="0"/>
                  </a:cxn>
                  <a:cxn ang="0">
                    <a:pos x="453" y="33"/>
                  </a:cxn>
                  <a:cxn ang="0">
                    <a:pos x="453" y="51"/>
                  </a:cxn>
                  <a:cxn ang="0">
                    <a:pos x="488" y="51"/>
                  </a:cxn>
                  <a:cxn ang="0">
                    <a:pos x="541" y="169"/>
                  </a:cxn>
                  <a:cxn ang="0">
                    <a:pos x="523" y="202"/>
                  </a:cxn>
                  <a:cxn ang="0">
                    <a:pos x="611" y="271"/>
                  </a:cxn>
                  <a:cxn ang="0">
                    <a:pos x="749" y="271"/>
                  </a:cxn>
                  <a:cxn ang="0">
                    <a:pos x="855" y="321"/>
                  </a:cxn>
                  <a:cxn ang="0">
                    <a:pos x="889" y="304"/>
                  </a:cxn>
                  <a:cxn ang="0">
                    <a:pos x="1202" y="321"/>
                  </a:cxn>
                  <a:cxn ang="0">
                    <a:pos x="1550" y="407"/>
                  </a:cxn>
                  <a:cxn ang="0">
                    <a:pos x="1568" y="457"/>
                  </a:cxn>
                  <a:cxn ang="0">
                    <a:pos x="1620" y="525"/>
                  </a:cxn>
                  <a:cxn ang="0">
                    <a:pos x="1550" y="609"/>
                  </a:cxn>
                  <a:cxn ang="0">
                    <a:pos x="1498" y="727"/>
                  </a:cxn>
                  <a:cxn ang="0">
                    <a:pos x="1411" y="794"/>
                  </a:cxn>
                  <a:cxn ang="0">
                    <a:pos x="1411" y="846"/>
                  </a:cxn>
                  <a:cxn ang="0">
                    <a:pos x="1446" y="913"/>
                  </a:cxn>
                  <a:cxn ang="0">
                    <a:pos x="1411" y="1031"/>
                  </a:cxn>
                  <a:cxn ang="0">
                    <a:pos x="1307" y="1473"/>
                  </a:cxn>
                  <a:cxn ang="0">
                    <a:pos x="767" y="1338"/>
                  </a:cxn>
                  <a:cxn ang="0">
                    <a:pos x="0" y="1100"/>
                  </a:cxn>
                </a:cxnLst>
                <a:rect l="0" t="0" r="r" b="b"/>
                <a:pathLst>
                  <a:path w="1620" h="1473">
                    <a:moveTo>
                      <a:pt x="0" y="1100"/>
                    </a:moveTo>
                    <a:lnTo>
                      <a:pt x="36" y="830"/>
                    </a:lnTo>
                    <a:lnTo>
                      <a:pt x="156" y="609"/>
                    </a:lnTo>
                    <a:lnTo>
                      <a:pt x="348" y="0"/>
                    </a:lnTo>
                    <a:lnTo>
                      <a:pt x="453" y="33"/>
                    </a:lnTo>
                    <a:lnTo>
                      <a:pt x="453" y="51"/>
                    </a:lnTo>
                    <a:lnTo>
                      <a:pt x="488" y="51"/>
                    </a:lnTo>
                    <a:lnTo>
                      <a:pt x="541" y="169"/>
                    </a:lnTo>
                    <a:lnTo>
                      <a:pt x="523" y="202"/>
                    </a:lnTo>
                    <a:lnTo>
                      <a:pt x="611" y="271"/>
                    </a:lnTo>
                    <a:lnTo>
                      <a:pt x="749" y="271"/>
                    </a:lnTo>
                    <a:lnTo>
                      <a:pt x="855" y="321"/>
                    </a:lnTo>
                    <a:lnTo>
                      <a:pt x="889" y="304"/>
                    </a:lnTo>
                    <a:lnTo>
                      <a:pt x="1202" y="321"/>
                    </a:lnTo>
                    <a:lnTo>
                      <a:pt x="1550" y="407"/>
                    </a:lnTo>
                    <a:lnTo>
                      <a:pt x="1568" y="457"/>
                    </a:lnTo>
                    <a:lnTo>
                      <a:pt x="1620" y="525"/>
                    </a:lnTo>
                    <a:lnTo>
                      <a:pt x="1550" y="609"/>
                    </a:lnTo>
                    <a:lnTo>
                      <a:pt x="1498" y="727"/>
                    </a:lnTo>
                    <a:lnTo>
                      <a:pt x="1411" y="794"/>
                    </a:lnTo>
                    <a:lnTo>
                      <a:pt x="1411" y="846"/>
                    </a:lnTo>
                    <a:lnTo>
                      <a:pt x="1446" y="913"/>
                    </a:lnTo>
                    <a:lnTo>
                      <a:pt x="1411" y="1031"/>
                    </a:lnTo>
                    <a:lnTo>
                      <a:pt x="1307" y="1473"/>
                    </a:lnTo>
                    <a:lnTo>
                      <a:pt x="767" y="1338"/>
                    </a:lnTo>
                    <a:lnTo>
                      <a:pt x="0" y="1100"/>
                    </a:lnTo>
                  </a:path>
                </a:pathLst>
              </a:custGeom>
              <a:noFill/>
              <a:ln w="23813">
                <a:solidFill>
                  <a:srgbClr val="000000"/>
                </a:solidFill>
                <a:prstDash val="solid"/>
                <a:round/>
                <a:headEnd/>
                <a:tailEnd/>
              </a:ln>
            </p:spPr>
            <p:txBody>
              <a:bodyPr/>
              <a:lstStyle/>
              <a:p>
                <a:endParaRPr lang="en-US"/>
              </a:p>
            </p:txBody>
          </p:sp>
          <p:sp>
            <p:nvSpPr>
              <p:cNvPr id="333009" name="Freeform 209"/>
              <p:cNvSpPr>
                <a:spLocks/>
              </p:cNvSpPr>
              <p:nvPr/>
            </p:nvSpPr>
            <p:spPr bwMode="auto">
              <a:xfrm>
                <a:off x="5789" y="1206"/>
                <a:ext cx="77" cy="109"/>
              </a:xfrm>
              <a:custGeom>
                <a:avLst/>
                <a:gdLst/>
                <a:ahLst/>
                <a:cxnLst>
                  <a:cxn ang="0">
                    <a:pos x="0" y="17"/>
                  </a:cxn>
                  <a:cxn ang="0">
                    <a:pos x="35" y="201"/>
                  </a:cxn>
                  <a:cxn ang="0">
                    <a:pos x="51" y="219"/>
                  </a:cxn>
                  <a:cxn ang="0">
                    <a:pos x="103" y="168"/>
                  </a:cxn>
                  <a:cxn ang="0">
                    <a:pos x="103" y="118"/>
                  </a:cxn>
                  <a:cxn ang="0">
                    <a:pos x="103" y="99"/>
                  </a:cxn>
                  <a:cxn ang="0">
                    <a:pos x="121" y="118"/>
                  </a:cxn>
                  <a:cxn ang="0">
                    <a:pos x="121" y="152"/>
                  </a:cxn>
                  <a:cxn ang="0">
                    <a:pos x="137" y="152"/>
                  </a:cxn>
                  <a:cxn ang="0">
                    <a:pos x="155" y="118"/>
                  </a:cxn>
                  <a:cxn ang="0">
                    <a:pos x="137" y="68"/>
                  </a:cxn>
                  <a:cxn ang="0">
                    <a:pos x="103" y="68"/>
                  </a:cxn>
                  <a:cxn ang="0">
                    <a:pos x="87" y="0"/>
                  </a:cxn>
                  <a:cxn ang="0">
                    <a:pos x="51" y="0"/>
                  </a:cxn>
                  <a:cxn ang="0">
                    <a:pos x="0" y="17"/>
                  </a:cxn>
                </a:cxnLst>
                <a:rect l="0" t="0" r="r" b="b"/>
                <a:pathLst>
                  <a:path w="155" h="219">
                    <a:moveTo>
                      <a:pt x="0" y="17"/>
                    </a:moveTo>
                    <a:lnTo>
                      <a:pt x="35" y="201"/>
                    </a:lnTo>
                    <a:lnTo>
                      <a:pt x="51" y="219"/>
                    </a:lnTo>
                    <a:lnTo>
                      <a:pt x="103" y="168"/>
                    </a:lnTo>
                    <a:lnTo>
                      <a:pt x="103" y="118"/>
                    </a:lnTo>
                    <a:lnTo>
                      <a:pt x="103" y="99"/>
                    </a:lnTo>
                    <a:lnTo>
                      <a:pt x="121" y="118"/>
                    </a:lnTo>
                    <a:lnTo>
                      <a:pt x="121" y="152"/>
                    </a:lnTo>
                    <a:lnTo>
                      <a:pt x="137" y="152"/>
                    </a:lnTo>
                    <a:lnTo>
                      <a:pt x="155" y="118"/>
                    </a:lnTo>
                    <a:lnTo>
                      <a:pt x="137" y="68"/>
                    </a:lnTo>
                    <a:lnTo>
                      <a:pt x="103" y="68"/>
                    </a:lnTo>
                    <a:lnTo>
                      <a:pt x="87" y="0"/>
                    </a:lnTo>
                    <a:lnTo>
                      <a:pt x="51" y="0"/>
                    </a:lnTo>
                    <a:lnTo>
                      <a:pt x="0" y="17"/>
                    </a:lnTo>
                    <a:close/>
                  </a:path>
                </a:pathLst>
              </a:custGeom>
              <a:noFill/>
              <a:ln w="9525">
                <a:noFill/>
                <a:round/>
                <a:headEnd/>
                <a:tailEnd/>
              </a:ln>
            </p:spPr>
            <p:txBody>
              <a:bodyPr/>
              <a:lstStyle/>
              <a:p>
                <a:endParaRPr lang="en-US"/>
              </a:p>
            </p:txBody>
          </p:sp>
          <p:sp>
            <p:nvSpPr>
              <p:cNvPr id="333010" name="Freeform 210"/>
              <p:cNvSpPr>
                <a:spLocks/>
              </p:cNvSpPr>
              <p:nvPr/>
            </p:nvSpPr>
            <p:spPr bwMode="auto">
              <a:xfrm>
                <a:off x="5789" y="1206"/>
                <a:ext cx="77" cy="109"/>
              </a:xfrm>
              <a:custGeom>
                <a:avLst/>
                <a:gdLst/>
                <a:ahLst/>
                <a:cxnLst>
                  <a:cxn ang="0">
                    <a:pos x="0" y="17"/>
                  </a:cxn>
                  <a:cxn ang="0">
                    <a:pos x="35" y="201"/>
                  </a:cxn>
                  <a:cxn ang="0">
                    <a:pos x="51" y="219"/>
                  </a:cxn>
                  <a:cxn ang="0">
                    <a:pos x="103" y="168"/>
                  </a:cxn>
                  <a:cxn ang="0">
                    <a:pos x="103" y="118"/>
                  </a:cxn>
                  <a:cxn ang="0">
                    <a:pos x="103" y="99"/>
                  </a:cxn>
                  <a:cxn ang="0">
                    <a:pos x="121" y="118"/>
                  </a:cxn>
                  <a:cxn ang="0">
                    <a:pos x="121" y="152"/>
                  </a:cxn>
                  <a:cxn ang="0">
                    <a:pos x="137" y="152"/>
                  </a:cxn>
                  <a:cxn ang="0">
                    <a:pos x="155" y="118"/>
                  </a:cxn>
                  <a:cxn ang="0">
                    <a:pos x="137" y="68"/>
                  </a:cxn>
                  <a:cxn ang="0">
                    <a:pos x="103" y="68"/>
                  </a:cxn>
                  <a:cxn ang="0">
                    <a:pos x="87" y="0"/>
                  </a:cxn>
                  <a:cxn ang="0">
                    <a:pos x="51" y="0"/>
                  </a:cxn>
                  <a:cxn ang="0">
                    <a:pos x="0" y="17"/>
                  </a:cxn>
                </a:cxnLst>
                <a:rect l="0" t="0" r="r" b="b"/>
                <a:pathLst>
                  <a:path w="155" h="219">
                    <a:moveTo>
                      <a:pt x="0" y="17"/>
                    </a:moveTo>
                    <a:lnTo>
                      <a:pt x="35" y="201"/>
                    </a:lnTo>
                    <a:lnTo>
                      <a:pt x="51" y="219"/>
                    </a:lnTo>
                    <a:lnTo>
                      <a:pt x="103" y="168"/>
                    </a:lnTo>
                    <a:lnTo>
                      <a:pt x="103" y="118"/>
                    </a:lnTo>
                    <a:lnTo>
                      <a:pt x="103" y="99"/>
                    </a:lnTo>
                    <a:lnTo>
                      <a:pt x="121" y="118"/>
                    </a:lnTo>
                    <a:lnTo>
                      <a:pt x="121" y="152"/>
                    </a:lnTo>
                    <a:lnTo>
                      <a:pt x="137" y="152"/>
                    </a:lnTo>
                    <a:lnTo>
                      <a:pt x="155" y="118"/>
                    </a:lnTo>
                    <a:lnTo>
                      <a:pt x="137" y="68"/>
                    </a:lnTo>
                    <a:lnTo>
                      <a:pt x="103" y="68"/>
                    </a:lnTo>
                    <a:lnTo>
                      <a:pt x="87" y="0"/>
                    </a:lnTo>
                    <a:lnTo>
                      <a:pt x="51" y="0"/>
                    </a:lnTo>
                    <a:lnTo>
                      <a:pt x="0" y="17"/>
                    </a:lnTo>
                  </a:path>
                </a:pathLst>
              </a:custGeom>
              <a:noFill/>
              <a:ln w="23813">
                <a:solidFill>
                  <a:srgbClr val="000000"/>
                </a:solidFill>
                <a:prstDash val="solid"/>
                <a:round/>
                <a:headEnd/>
                <a:tailEnd/>
              </a:ln>
            </p:spPr>
            <p:txBody>
              <a:bodyPr/>
              <a:lstStyle/>
              <a:p>
                <a:endParaRPr lang="en-US"/>
              </a:p>
            </p:txBody>
          </p:sp>
          <p:sp>
            <p:nvSpPr>
              <p:cNvPr id="333011" name="Freeform 211"/>
              <p:cNvSpPr>
                <a:spLocks/>
              </p:cNvSpPr>
              <p:nvPr/>
            </p:nvSpPr>
            <p:spPr bwMode="auto">
              <a:xfrm>
                <a:off x="4840" y="2349"/>
                <a:ext cx="513" cy="423"/>
              </a:xfrm>
              <a:custGeom>
                <a:avLst/>
                <a:gdLst/>
                <a:ahLst/>
                <a:cxnLst>
                  <a:cxn ang="0">
                    <a:pos x="0" y="203"/>
                  </a:cxn>
                  <a:cxn ang="0">
                    <a:pos x="51" y="118"/>
                  </a:cxn>
                  <a:cxn ang="0">
                    <a:pos x="191" y="35"/>
                  </a:cxn>
                  <a:cxn ang="0">
                    <a:pos x="469" y="0"/>
                  </a:cxn>
                  <a:cxn ang="0">
                    <a:pos x="574" y="68"/>
                  </a:cxn>
                  <a:cxn ang="0">
                    <a:pos x="748" y="51"/>
                  </a:cxn>
                  <a:cxn ang="0">
                    <a:pos x="1027" y="254"/>
                  </a:cxn>
                  <a:cxn ang="0">
                    <a:pos x="940" y="356"/>
                  </a:cxn>
                  <a:cxn ang="0">
                    <a:pos x="906" y="423"/>
                  </a:cxn>
                  <a:cxn ang="0">
                    <a:pos x="906" y="491"/>
                  </a:cxn>
                  <a:cxn ang="0">
                    <a:pos x="833" y="559"/>
                  </a:cxn>
                  <a:cxn ang="0">
                    <a:pos x="782" y="644"/>
                  </a:cxn>
                  <a:cxn ang="0">
                    <a:pos x="714" y="695"/>
                  </a:cxn>
                  <a:cxn ang="0">
                    <a:pos x="678" y="712"/>
                  </a:cxn>
                  <a:cxn ang="0">
                    <a:pos x="661" y="762"/>
                  </a:cxn>
                  <a:cxn ang="0">
                    <a:pos x="608" y="728"/>
                  </a:cxn>
                  <a:cxn ang="0">
                    <a:pos x="643" y="779"/>
                  </a:cxn>
                  <a:cxn ang="0">
                    <a:pos x="608" y="846"/>
                  </a:cxn>
                  <a:cxn ang="0">
                    <a:pos x="574" y="831"/>
                  </a:cxn>
                  <a:cxn ang="0">
                    <a:pos x="558" y="797"/>
                  </a:cxn>
                  <a:cxn ang="0">
                    <a:pos x="504" y="728"/>
                  </a:cxn>
                  <a:cxn ang="0">
                    <a:pos x="485" y="712"/>
                  </a:cxn>
                  <a:cxn ang="0">
                    <a:pos x="435" y="593"/>
                  </a:cxn>
                  <a:cxn ang="0">
                    <a:pos x="365" y="559"/>
                  </a:cxn>
                  <a:cxn ang="0">
                    <a:pos x="313" y="475"/>
                  </a:cxn>
                  <a:cxn ang="0">
                    <a:pos x="191" y="372"/>
                  </a:cxn>
                  <a:cxn ang="0">
                    <a:pos x="137" y="289"/>
                  </a:cxn>
                  <a:cxn ang="0">
                    <a:pos x="0" y="203"/>
                  </a:cxn>
                </a:cxnLst>
                <a:rect l="0" t="0" r="r" b="b"/>
                <a:pathLst>
                  <a:path w="1027" h="846">
                    <a:moveTo>
                      <a:pt x="0" y="203"/>
                    </a:moveTo>
                    <a:lnTo>
                      <a:pt x="51" y="118"/>
                    </a:lnTo>
                    <a:lnTo>
                      <a:pt x="191" y="35"/>
                    </a:lnTo>
                    <a:lnTo>
                      <a:pt x="469" y="0"/>
                    </a:lnTo>
                    <a:lnTo>
                      <a:pt x="574" y="68"/>
                    </a:lnTo>
                    <a:lnTo>
                      <a:pt x="748" y="51"/>
                    </a:lnTo>
                    <a:lnTo>
                      <a:pt x="1027" y="254"/>
                    </a:lnTo>
                    <a:lnTo>
                      <a:pt x="940" y="356"/>
                    </a:lnTo>
                    <a:lnTo>
                      <a:pt x="906" y="423"/>
                    </a:lnTo>
                    <a:lnTo>
                      <a:pt x="906" y="491"/>
                    </a:lnTo>
                    <a:lnTo>
                      <a:pt x="833" y="559"/>
                    </a:lnTo>
                    <a:lnTo>
                      <a:pt x="782" y="644"/>
                    </a:lnTo>
                    <a:lnTo>
                      <a:pt x="714" y="695"/>
                    </a:lnTo>
                    <a:lnTo>
                      <a:pt x="678" y="712"/>
                    </a:lnTo>
                    <a:lnTo>
                      <a:pt x="661" y="762"/>
                    </a:lnTo>
                    <a:lnTo>
                      <a:pt x="608" y="728"/>
                    </a:lnTo>
                    <a:lnTo>
                      <a:pt x="643" y="779"/>
                    </a:lnTo>
                    <a:lnTo>
                      <a:pt x="608" y="846"/>
                    </a:lnTo>
                    <a:lnTo>
                      <a:pt x="574" y="831"/>
                    </a:lnTo>
                    <a:lnTo>
                      <a:pt x="558" y="797"/>
                    </a:lnTo>
                    <a:lnTo>
                      <a:pt x="504" y="728"/>
                    </a:lnTo>
                    <a:lnTo>
                      <a:pt x="485" y="712"/>
                    </a:lnTo>
                    <a:lnTo>
                      <a:pt x="435" y="593"/>
                    </a:lnTo>
                    <a:lnTo>
                      <a:pt x="365" y="559"/>
                    </a:lnTo>
                    <a:lnTo>
                      <a:pt x="313" y="475"/>
                    </a:lnTo>
                    <a:lnTo>
                      <a:pt x="191" y="372"/>
                    </a:lnTo>
                    <a:lnTo>
                      <a:pt x="137" y="289"/>
                    </a:lnTo>
                    <a:lnTo>
                      <a:pt x="0" y="203"/>
                    </a:lnTo>
                    <a:close/>
                  </a:path>
                </a:pathLst>
              </a:custGeom>
              <a:noFill/>
              <a:ln w="9525">
                <a:noFill/>
                <a:round/>
                <a:headEnd/>
                <a:tailEnd/>
              </a:ln>
            </p:spPr>
            <p:txBody>
              <a:bodyPr/>
              <a:lstStyle/>
              <a:p>
                <a:endParaRPr lang="en-US"/>
              </a:p>
            </p:txBody>
          </p:sp>
          <p:sp>
            <p:nvSpPr>
              <p:cNvPr id="333012" name="Freeform 212"/>
              <p:cNvSpPr>
                <a:spLocks/>
              </p:cNvSpPr>
              <p:nvPr/>
            </p:nvSpPr>
            <p:spPr bwMode="auto">
              <a:xfrm>
                <a:off x="4840" y="2349"/>
                <a:ext cx="513" cy="423"/>
              </a:xfrm>
              <a:custGeom>
                <a:avLst/>
                <a:gdLst/>
                <a:ahLst/>
                <a:cxnLst>
                  <a:cxn ang="0">
                    <a:pos x="0" y="203"/>
                  </a:cxn>
                  <a:cxn ang="0">
                    <a:pos x="51" y="118"/>
                  </a:cxn>
                  <a:cxn ang="0">
                    <a:pos x="191" y="35"/>
                  </a:cxn>
                  <a:cxn ang="0">
                    <a:pos x="469" y="0"/>
                  </a:cxn>
                  <a:cxn ang="0">
                    <a:pos x="574" y="68"/>
                  </a:cxn>
                  <a:cxn ang="0">
                    <a:pos x="748" y="51"/>
                  </a:cxn>
                  <a:cxn ang="0">
                    <a:pos x="1027" y="254"/>
                  </a:cxn>
                  <a:cxn ang="0">
                    <a:pos x="940" y="356"/>
                  </a:cxn>
                  <a:cxn ang="0">
                    <a:pos x="906" y="423"/>
                  </a:cxn>
                  <a:cxn ang="0">
                    <a:pos x="906" y="491"/>
                  </a:cxn>
                  <a:cxn ang="0">
                    <a:pos x="833" y="559"/>
                  </a:cxn>
                  <a:cxn ang="0">
                    <a:pos x="782" y="644"/>
                  </a:cxn>
                  <a:cxn ang="0">
                    <a:pos x="714" y="695"/>
                  </a:cxn>
                  <a:cxn ang="0">
                    <a:pos x="678" y="712"/>
                  </a:cxn>
                  <a:cxn ang="0">
                    <a:pos x="661" y="762"/>
                  </a:cxn>
                  <a:cxn ang="0">
                    <a:pos x="608" y="728"/>
                  </a:cxn>
                  <a:cxn ang="0">
                    <a:pos x="643" y="779"/>
                  </a:cxn>
                  <a:cxn ang="0">
                    <a:pos x="608" y="846"/>
                  </a:cxn>
                  <a:cxn ang="0">
                    <a:pos x="574" y="831"/>
                  </a:cxn>
                  <a:cxn ang="0">
                    <a:pos x="558" y="797"/>
                  </a:cxn>
                  <a:cxn ang="0">
                    <a:pos x="504" y="728"/>
                  </a:cxn>
                  <a:cxn ang="0">
                    <a:pos x="485" y="712"/>
                  </a:cxn>
                  <a:cxn ang="0">
                    <a:pos x="435" y="593"/>
                  </a:cxn>
                  <a:cxn ang="0">
                    <a:pos x="365" y="559"/>
                  </a:cxn>
                  <a:cxn ang="0">
                    <a:pos x="313" y="475"/>
                  </a:cxn>
                  <a:cxn ang="0">
                    <a:pos x="191" y="372"/>
                  </a:cxn>
                  <a:cxn ang="0">
                    <a:pos x="137" y="289"/>
                  </a:cxn>
                  <a:cxn ang="0">
                    <a:pos x="0" y="203"/>
                  </a:cxn>
                </a:cxnLst>
                <a:rect l="0" t="0" r="r" b="b"/>
                <a:pathLst>
                  <a:path w="1027" h="846">
                    <a:moveTo>
                      <a:pt x="0" y="203"/>
                    </a:moveTo>
                    <a:lnTo>
                      <a:pt x="51" y="118"/>
                    </a:lnTo>
                    <a:lnTo>
                      <a:pt x="191" y="35"/>
                    </a:lnTo>
                    <a:lnTo>
                      <a:pt x="469" y="0"/>
                    </a:lnTo>
                    <a:lnTo>
                      <a:pt x="574" y="68"/>
                    </a:lnTo>
                    <a:lnTo>
                      <a:pt x="748" y="51"/>
                    </a:lnTo>
                    <a:lnTo>
                      <a:pt x="1027" y="254"/>
                    </a:lnTo>
                    <a:lnTo>
                      <a:pt x="940" y="356"/>
                    </a:lnTo>
                    <a:lnTo>
                      <a:pt x="906" y="423"/>
                    </a:lnTo>
                    <a:lnTo>
                      <a:pt x="906" y="491"/>
                    </a:lnTo>
                    <a:lnTo>
                      <a:pt x="833" y="559"/>
                    </a:lnTo>
                    <a:lnTo>
                      <a:pt x="782" y="644"/>
                    </a:lnTo>
                    <a:lnTo>
                      <a:pt x="714" y="695"/>
                    </a:lnTo>
                    <a:lnTo>
                      <a:pt x="678" y="712"/>
                    </a:lnTo>
                    <a:lnTo>
                      <a:pt x="661" y="762"/>
                    </a:lnTo>
                    <a:lnTo>
                      <a:pt x="608" y="728"/>
                    </a:lnTo>
                    <a:lnTo>
                      <a:pt x="643" y="779"/>
                    </a:lnTo>
                    <a:lnTo>
                      <a:pt x="608" y="846"/>
                    </a:lnTo>
                    <a:lnTo>
                      <a:pt x="574" y="831"/>
                    </a:lnTo>
                    <a:lnTo>
                      <a:pt x="558" y="797"/>
                    </a:lnTo>
                    <a:lnTo>
                      <a:pt x="504" y="728"/>
                    </a:lnTo>
                    <a:lnTo>
                      <a:pt x="485" y="712"/>
                    </a:lnTo>
                    <a:lnTo>
                      <a:pt x="435" y="593"/>
                    </a:lnTo>
                    <a:lnTo>
                      <a:pt x="365" y="559"/>
                    </a:lnTo>
                    <a:lnTo>
                      <a:pt x="313" y="475"/>
                    </a:lnTo>
                    <a:lnTo>
                      <a:pt x="191" y="372"/>
                    </a:lnTo>
                    <a:lnTo>
                      <a:pt x="137" y="289"/>
                    </a:lnTo>
                    <a:lnTo>
                      <a:pt x="0" y="203"/>
                    </a:lnTo>
                  </a:path>
                </a:pathLst>
              </a:custGeom>
              <a:noFill/>
              <a:ln w="23813">
                <a:solidFill>
                  <a:srgbClr val="000000"/>
                </a:solidFill>
                <a:prstDash val="solid"/>
                <a:round/>
                <a:headEnd/>
                <a:tailEnd/>
              </a:ln>
            </p:spPr>
            <p:txBody>
              <a:bodyPr/>
              <a:lstStyle/>
              <a:p>
                <a:endParaRPr lang="en-US"/>
              </a:p>
            </p:txBody>
          </p:sp>
          <p:sp>
            <p:nvSpPr>
              <p:cNvPr id="333013" name="Freeform 213"/>
              <p:cNvSpPr>
                <a:spLocks/>
              </p:cNvSpPr>
              <p:nvPr/>
            </p:nvSpPr>
            <p:spPr bwMode="auto">
              <a:xfrm>
                <a:off x="4116" y="2163"/>
                <a:ext cx="863" cy="313"/>
              </a:xfrm>
              <a:custGeom>
                <a:avLst/>
                <a:gdLst/>
                <a:ahLst/>
                <a:cxnLst>
                  <a:cxn ang="0">
                    <a:pos x="0" y="626"/>
                  </a:cxn>
                  <a:cxn ang="0">
                    <a:pos x="36" y="508"/>
                  </a:cxn>
                  <a:cxn ang="0">
                    <a:pos x="70" y="456"/>
                  </a:cxn>
                  <a:cxn ang="0">
                    <a:pos x="123" y="372"/>
                  </a:cxn>
                  <a:cxn ang="0">
                    <a:pos x="105" y="338"/>
                  </a:cxn>
                  <a:cxn ang="0">
                    <a:pos x="123" y="305"/>
                  </a:cxn>
                  <a:cxn ang="0">
                    <a:pos x="140" y="238"/>
                  </a:cxn>
                  <a:cxn ang="0">
                    <a:pos x="157" y="202"/>
                  </a:cxn>
                  <a:cxn ang="0">
                    <a:pos x="437" y="186"/>
                  </a:cxn>
                  <a:cxn ang="0">
                    <a:pos x="437" y="135"/>
                  </a:cxn>
                  <a:cxn ang="0">
                    <a:pos x="523" y="135"/>
                  </a:cxn>
                  <a:cxn ang="0">
                    <a:pos x="1323" y="50"/>
                  </a:cxn>
                  <a:cxn ang="0">
                    <a:pos x="1725" y="0"/>
                  </a:cxn>
                  <a:cxn ang="0">
                    <a:pos x="1725" y="50"/>
                  </a:cxn>
                  <a:cxn ang="0">
                    <a:pos x="1690" y="84"/>
                  </a:cxn>
                  <a:cxn ang="0">
                    <a:pos x="1654" y="135"/>
                  </a:cxn>
                  <a:cxn ang="0">
                    <a:pos x="1638" y="135"/>
                  </a:cxn>
                  <a:cxn ang="0">
                    <a:pos x="1602" y="151"/>
                  </a:cxn>
                  <a:cxn ang="0">
                    <a:pos x="1584" y="186"/>
                  </a:cxn>
                  <a:cxn ang="0">
                    <a:pos x="1550" y="169"/>
                  </a:cxn>
                  <a:cxn ang="0">
                    <a:pos x="1498" y="220"/>
                  </a:cxn>
                  <a:cxn ang="0">
                    <a:pos x="1498" y="253"/>
                  </a:cxn>
                  <a:cxn ang="0">
                    <a:pos x="1306" y="372"/>
                  </a:cxn>
                  <a:cxn ang="0">
                    <a:pos x="1289" y="423"/>
                  </a:cxn>
                  <a:cxn ang="0">
                    <a:pos x="1237" y="456"/>
                  </a:cxn>
                  <a:cxn ang="0">
                    <a:pos x="1237" y="508"/>
                  </a:cxn>
                  <a:cxn ang="0">
                    <a:pos x="975" y="558"/>
                  </a:cxn>
                  <a:cxn ang="0">
                    <a:pos x="437" y="592"/>
                  </a:cxn>
                  <a:cxn ang="0">
                    <a:pos x="0" y="626"/>
                  </a:cxn>
                </a:cxnLst>
                <a:rect l="0" t="0" r="r" b="b"/>
                <a:pathLst>
                  <a:path w="1725" h="626">
                    <a:moveTo>
                      <a:pt x="0" y="626"/>
                    </a:moveTo>
                    <a:lnTo>
                      <a:pt x="36" y="508"/>
                    </a:lnTo>
                    <a:lnTo>
                      <a:pt x="70" y="456"/>
                    </a:lnTo>
                    <a:lnTo>
                      <a:pt x="123" y="372"/>
                    </a:lnTo>
                    <a:lnTo>
                      <a:pt x="105" y="338"/>
                    </a:lnTo>
                    <a:lnTo>
                      <a:pt x="123" y="305"/>
                    </a:lnTo>
                    <a:lnTo>
                      <a:pt x="140" y="238"/>
                    </a:lnTo>
                    <a:lnTo>
                      <a:pt x="157" y="202"/>
                    </a:lnTo>
                    <a:lnTo>
                      <a:pt x="437" y="186"/>
                    </a:lnTo>
                    <a:lnTo>
                      <a:pt x="437" y="135"/>
                    </a:lnTo>
                    <a:lnTo>
                      <a:pt x="523" y="135"/>
                    </a:lnTo>
                    <a:lnTo>
                      <a:pt x="1323" y="50"/>
                    </a:lnTo>
                    <a:lnTo>
                      <a:pt x="1725" y="0"/>
                    </a:lnTo>
                    <a:lnTo>
                      <a:pt x="1725" y="50"/>
                    </a:lnTo>
                    <a:lnTo>
                      <a:pt x="1690" y="84"/>
                    </a:lnTo>
                    <a:lnTo>
                      <a:pt x="1654" y="135"/>
                    </a:lnTo>
                    <a:lnTo>
                      <a:pt x="1638" y="135"/>
                    </a:lnTo>
                    <a:lnTo>
                      <a:pt x="1602" y="151"/>
                    </a:lnTo>
                    <a:lnTo>
                      <a:pt x="1584" y="186"/>
                    </a:lnTo>
                    <a:lnTo>
                      <a:pt x="1550" y="169"/>
                    </a:lnTo>
                    <a:lnTo>
                      <a:pt x="1498" y="220"/>
                    </a:lnTo>
                    <a:lnTo>
                      <a:pt x="1498" y="253"/>
                    </a:lnTo>
                    <a:lnTo>
                      <a:pt x="1306" y="372"/>
                    </a:lnTo>
                    <a:lnTo>
                      <a:pt x="1289" y="423"/>
                    </a:lnTo>
                    <a:lnTo>
                      <a:pt x="1237" y="456"/>
                    </a:lnTo>
                    <a:lnTo>
                      <a:pt x="1237" y="508"/>
                    </a:lnTo>
                    <a:lnTo>
                      <a:pt x="975" y="558"/>
                    </a:lnTo>
                    <a:lnTo>
                      <a:pt x="437" y="592"/>
                    </a:lnTo>
                    <a:lnTo>
                      <a:pt x="0" y="626"/>
                    </a:lnTo>
                    <a:close/>
                  </a:path>
                </a:pathLst>
              </a:custGeom>
              <a:noFill/>
              <a:ln w="9525">
                <a:noFill/>
                <a:round/>
                <a:headEnd/>
                <a:tailEnd/>
              </a:ln>
            </p:spPr>
            <p:txBody>
              <a:bodyPr/>
              <a:lstStyle/>
              <a:p>
                <a:endParaRPr lang="en-US"/>
              </a:p>
            </p:txBody>
          </p:sp>
          <p:sp>
            <p:nvSpPr>
              <p:cNvPr id="333014" name="Freeform 214"/>
              <p:cNvSpPr>
                <a:spLocks/>
              </p:cNvSpPr>
              <p:nvPr/>
            </p:nvSpPr>
            <p:spPr bwMode="auto">
              <a:xfrm>
                <a:off x="4116" y="2163"/>
                <a:ext cx="863" cy="313"/>
              </a:xfrm>
              <a:custGeom>
                <a:avLst/>
                <a:gdLst/>
                <a:ahLst/>
                <a:cxnLst>
                  <a:cxn ang="0">
                    <a:pos x="0" y="626"/>
                  </a:cxn>
                  <a:cxn ang="0">
                    <a:pos x="36" y="508"/>
                  </a:cxn>
                  <a:cxn ang="0">
                    <a:pos x="70" y="456"/>
                  </a:cxn>
                  <a:cxn ang="0">
                    <a:pos x="123" y="372"/>
                  </a:cxn>
                  <a:cxn ang="0">
                    <a:pos x="105" y="338"/>
                  </a:cxn>
                  <a:cxn ang="0">
                    <a:pos x="123" y="305"/>
                  </a:cxn>
                  <a:cxn ang="0">
                    <a:pos x="140" y="238"/>
                  </a:cxn>
                  <a:cxn ang="0">
                    <a:pos x="157" y="202"/>
                  </a:cxn>
                  <a:cxn ang="0">
                    <a:pos x="437" y="186"/>
                  </a:cxn>
                  <a:cxn ang="0">
                    <a:pos x="437" y="135"/>
                  </a:cxn>
                  <a:cxn ang="0">
                    <a:pos x="523" y="135"/>
                  </a:cxn>
                  <a:cxn ang="0">
                    <a:pos x="1323" y="50"/>
                  </a:cxn>
                  <a:cxn ang="0">
                    <a:pos x="1725" y="0"/>
                  </a:cxn>
                  <a:cxn ang="0">
                    <a:pos x="1725" y="50"/>
                  </a:cxn>
                  <a:cxn ang="0">
                    <a:pos x="1690" y="84"/>
                  </a:cxn>
                  <a:cxn ang="0">
                    <a:pos x="1654" y="135"/>
                  </a:cxn>
                  <a:cxn ang="0">
                    <a:pos x="1638" y="135"/>
                  </a:cxn>
                  <a:cxn ang="0">
                    <a:pos x="1602" y="151"/>
                  </a:cxn>
                  <a:cxn ang="0">
                    <a:pos x="1584" y="186"/>
                  </a:cxn>
                  <a:cxn ang="0">
                    <a:pos x="1550" y="169"/>
                  </a:cxn>
                  <a:cxn ang="0">
                    <a:pos x="1498" y="220"/>
                  </a:cxn>
                  <a:cxn ang="0">
                    <a:pos x="1498" y="253"/>
                  </a:cxn>
                  <a:cxn ang="0">
                    <a:pos x="1306" y="372"/>
                  </a:cxn>
                  <a:cxn ang="0">
                    <a:pos x="1289" y="423"/>
                  </a:cxn>
                  <a:cxn ang="0">
                    <a:pos x="1237" y="456"/>
                  </a:cxn>
                  <a:cxn ang="0">
                    <a:pos x="1237" y="508"/>
                  </a:cxn>
                  <a:cxn ang="0">
                    <a:pos x="975" y="558"/>
                  </a:cxn>
                  <a:cxn ang="0">
                    <a:pos x="437" y="592"/>
                  </a:cxn>
                  <a:cxn ang="0">
                    <a:pos x="0" y="626"/>
                  </a:cxn>
                </a:cxnLst>
                <a:rect l="0" t="0" r="r" b="b"/>
                <a:pathLst>
                  <a:path w="1725" h="626">
                    <a:moveTo>
                      <a:pt x="0" y="626"/>
                    </a:moveTo>
                    <a:lnTo>
                      <a:pt x="36" y="508"/>
                    </a:lnTo>
                    <a:lnTo>
                      <a:pt x="70" y="456"/>
                    </a:lnTo>
                    <a:lnTo>
                      <a:pt x="123" y="372"/>
                    </a:lnTo>
                    <a:lnTo>
                      <a:pt x="105" y="338"/>
                    </a:lnTo>
                    <a:lnTo>
                      <a:pt x="123" y="305"/>
                    </a:lnTo>
                    <a:lnTo>
                      <a:pt x="140" y="238"/>
                    </a:lnTo>
                    <a:lnTo>
                      <a:pt x="157" y="202"/>
                    </a:lnTo>
                    <a:lnTo>
                      <a:pt x="437" y="186"/>
                    </a:lnTo>
                    <a:lnTo>
                      <a:pt x="437" y="135"/>
                    </a:lnTo>
                    <a:lnTo>
                      <a:pt x="523" y="135"/>
                    </a:lnTo>
                    <a:lnTo>
                      <a:pt x="1323" y="50"/>
                    </a:lnTo>
                    <a:lnTo>
                      <a:pt x="1725" y="0"/>
                    </a:lnTo>
                    <a:lnTo>
                      <a:pt x="1725" y="50"/>
                    </a:lnTo>
                    <a:lnTo>
                      <a:pt x="1690" y="84"/>
                    </a:lnTo>
                    <a:lnTo>
                      <a:pt x="1654" y="135"/>
                    </a:lnTo>
                    <a:lnTo>
                      <a:pt x="1638" y="135"/>
                    </a:lnTo>
                    <a:lnTo>
                      <a:pt x="1602" y="151"/>
                    </a:lnTo>
                    <a:lnTo>
                      <a:pt x="1584" y="186"/>
                    </a:lnTo>
                    <a:lnTo>
                      <a:pt x="1550" y="169"/>
                    </a:lnTo>
                    <a:lnTo>
                      <a:pt x="1498" y="220"/>
                    </a:lnTo>
                    <a:lnTo>
                      <a:pt x="1498" y="253"/>
                    </a:lnTo>
                    <a:lnTo>
                      <a:pt x="1306" y="372"/>
                    </a:lnTo>
                    <a:lnTo>
                      <a:pt x="1289" y="423"/>
                    </a:lnTo>
                    <a:lnTo>
                      <a:pt x="1237" y="456"/>
                    </a:lnTo>
                    <a:lnTo>
                      <a:pt x="1237" y="508"/>
                    </a:lnTo>
                    <a:lnTo>
                      <a:pt x="975" y="558"/>
                    </a:lnTo>
                    <a:lnTo>
                      <a:pt x="437" y="592"/>
                    </a:lnTo>
                    <a:lnTo>
                      <a:pt x="0" y="626"/>
                    </a:lnTo>
                  </a:path>
                </a:pathLst>
              </a:custGeom>
              <a:noFill/>
              <a:ln w="23813">
                <a:solidFill>
                  <a:srgbClr val="000000"/>
                </a:solidFill>
                <a:prstDash val="solid"/>
                <a:round/>
                <a:headEnd/>
                <a:tailEnd/>
              </a:ln>
            </p:spPr>
            <p:txBody>
              <a:bodyPr/>
              <a:lstStyle/>
              <a:p>
                <a:endParaRPr lang="en-US"/>
              </a:p>
            </p:txBody>
          </p:sp>
          <p:sp>
            <p:nvSpPr>
              <p:cNvPr id="333015" name="Freeform 215"/>
              <p:cNvSpPr>
                <a:spLocks/>
              </p:cNvSpPr>
              <p:nvPr/>
            </p:nvSpPr>
            <p:spPr bwMode="auto">
              <a:xfrm>
                <a:off x="1713" y="1333"/>
                <a:ext cx="575" cy="778"/>
              </a:xfrm>
              <a:custGeom>
                <a:avLst/>
                <a:gdLst/>
                <a:ahLst/>
                <a:cxnLst>
                  <a:cxn ang="0">
                    <a:pos x="0" y="1372"/>
                  </a:cxn>
                  <a:cxn ang="0">
                    <a:pos x="260" y="0"/>
                  </a:cxn>
                  <a:cxn ang="0">
                    <a:pos x="801" y="117"/>
                  </a:cxn>
                  <a:cxn ang="0">
                    <a:pos x="764" y="388"/>
                  </a:cxn>
                  <a:cxn ang="0">
                    <a:pos x="1149" y="440"/>
                  </a:cxn>
                  <a:cxn ang="0">
                    <a:pos x="991" y="1556"/>
                  </a:cxn>
                  <a:cxn ang="0">
                    <a:pos x="0" y="1372"/>
                  </a:cxn>
                </a:cxnLst>
                <a:rect l="0" t="0" r="r" b="b"/>
                <a:pathLst>
                  <a:path w="1149" h="1556">
                    <a:moveTo>
                      <a:pt x="0" y="1372"/>
                    </a:moveTo>
                    <a:lnTo>
                      <a:pt x="260" y="0"/>
                    </a:lnTo>
                    <a:lnTo>
                      <a:pt x="801" y="117"/>
                    </a:lnTo>
                    <a:lnTo>
                      <a:pt x="764" y="388"/>
                    </a:lnTo>
                    <a:lnTo>
                      <a:pt x="1149" y="440"/>
                    </a:lnTo>
                    <a:lnTo>
                      <a:pt x="991" y="1556"/>
                    </a:lnTo>
                    <a:lnTo>
                      <a:pt x="0" y="1372"/>
                    </a:lnTo>
                    <a:close/>
                  </a:path>
                </a:pathLst>
              </a:custGeom>
              <a:noFill/>
              <a:ln w="9525">
                <a:noFill/>
                <a:round/>
                <a:headEnd/>
                <a:tailEnd/>
              </a:ln>
            </p:spPr>
            <p:txBody>
              <a:bodyPr/>
              <a:lstStyle/>
              <a:p>
                <a:endParaRPr lang="en-US"/>
              </a:p>
            </p:txBody>
          </p:sp>
          <p:sp>
            <p:nvSpPr>
              <p:cNvPr id="333016" name="Freeform 216"/>
              <p:cNvSpPr>
                <a:spLocks/>
              </p:cNvSpPr>
              <p:nvPr/>
            </p:nvSpPr>
            <p:spPr bwMode="auto">
              <a:xfrm>
                <a:off x="1713" y="1333"/>
                <a:ext cx="575" cy="778"/>
              </a:xfrm>
              <a:custGeom>
                <a:avLst/>
                <a:gdLst/>
                <a:ahLst/>
                <a:cxnLst>
                  <a:cxn ang="0">
                    <a:pos x="0" y="1372"/>
                  </a:cxn>
                  <a:cxn ang="0">
                    <a:pos x="260" y="0"/>
                  </a:cxn>
                  <a:cxn ang="0">
                    <a:pos x="801" y="117"/>
                  </a:cxn>
                  <a:cxn ang="0">
                    <a:pos x="764" y="388"/>
                  </a:cxn>
                  <a:cxn ang="0">
                    <a:pos x="1149" y="440"/>
                  </a:cxn>
                  <a:cxn ang="0">
                    <a:pos x="991" y="1556"/>
                  </a:cxn>
                  <a:cxn ang="0">
                    <a:pos x="0" y="1372"/>
                  </a:cxn>
                </a:cxnLst>
                <a:rect l="0" t="0" r="r" b="b"/>
                <a:pathLst>
                  <a:path w="1149" h="1556">
                    <a:moveTo>
                      <a:pt x="0" y="1372"/>
                    </a:moveTo>
                    <a:lnTo>
                      <a:pt x="260" y="0"/>
                    </a:lnTo>
                    <a:lnTo>
                      <a:pt x="801" y="117"/>
                    </a:lnTo>
                    <a:lnTo>
                      <a:pt x="764" y="388"/>
                    </a:lnTo>
                    <a:lnTo>
                      <a:pt x="1149" y="440"/>
                    </a:lnTo>
                    <a:lnTo>
                      <a:pt x="991" y="1556"/>
                    </a:lnTo>
                    <a:lnTo>
                      <a:pt x="0" y="1372"/>
                    </a:lnTo>
                  </a:path>
                </a:pathLst>
              </a:custGeom>
              <a:noFill/>
              <a:ln w="23813">
                <a:solidFill>
                  <a:srgbClr val="000000"/>
                </a:solidFill>
                <a:prstDash val="solid"/>
                <a:round/>
                <a:headEnd/>
                <a:tailEnd/>
              </a:ln>
            </p:spPr>
            <p:txBody>
              <a:bodyPr/>
              <a:lstStyle/>
              <a:p>
                <a:endParaRPr lang="en-US"/>
              </a:p>
            </p:txBody>
          </p:sp>
          <p:sp>
            <p:nvSpPr>
              <p:cNvPr id="333017" name="Freeform 217"/>
              <p:cNvSpPr>
                <a:spLocks/>
              </p:cNvSpPr>
              <p:nvPr/>
            </p:nvSpPr>
            <p:spPr bwMode="auto">
              <a:xfrm>
                <a:off x="1086" y="199"/>
                <a:ext cx="679" cy="533"/>
              </a:xfrm>
              <a:custGeom>
                <a:avLst/>
                <a:gdLst/>
                <a:ahLst/>
                <a:cxnLst>
                  <a:cxn ang="0">
                    <a:pos x="53" y="304"/>
                  </a:cxn>
                  <a:cxn ang="0">
                    <a:pos x="53" y="455"/>
                  </a:cxn>
                  <a:cxn ang="0">
                    <a:pos x="70" y="472"/>
                  </a:cxn>
                  <a:cxn ang="0">
                    <a:pos x="36" y="523"/>
                  </a:cxn>
                  <a:cxn ang="0">
                    <a:pos x="53" y="556"/>
                  </a:cxn>
                  <a:cxn ang="0">
                    <a:pos x="18" y="624"/>
                  </a:cxn>
                  <a:cxn ang="0">
                    <a:pos x="0" y="624"/>
                  </a:cxn>
                  <a:cxn ang="0">
                    <a:pos x="105" y="710"/>
                  </a:cxn>
                  <a:cxn ang="0">
                    <a:pos x="175" y="861"/>
                  </a:cxn>
                  <a:cxn ang="0">
                    <a:pos x="507" y="980"/>
                  </a:cxn>
                  <a:cxn ang="0">
                    <a:pos x="1202" y="1066"/>
                  </a:cxn>
                  <a:cxn ang="0">
                    <a:pos x="419" y="0"/>
                  </a:cxn>
                  <a:cxn ang="0">
                    <a:pos x="419" y="50"/>
                  </a:cxn>
                  <a:cxn ang="0">
                    <a:pos x="453" y="83"/>
                  </a:cxn>
                  <a:cxn ang="0">
                    <a:pos x="436" y="151"/>
                  </a:cxn>
                  <a:cxn ang="0">
                    <a:pos x="419" y="168"/>
                  </a:cxn>
                  <a:cxn ang="0">
                    <a:pos x="436" y="269"/>
                  </a:cxn>
                  <a:cxn ang="0">
                    <a:pos x="419" y="304"/>
                  </a:cxn>
                  <a:cxn ang="0">
                    <a:pos x="401" y="354"/>
                  </a:cxn>
                  <a:cxn ang="0">
                    <a:pos x="385" y="387"/>
                  </a:cxn>
                  <a:cxn ang="0">
                    <a:pos x="348" y="472"/>
                  </a:cxn>
                  <a:cxn ang="0">
                    <a:pos x="297" y="505"/>
                  </a:cxn>
                  <a:cxn ang="0">
                    <a:pos x="279" y="488"/>
                  </a:cxn>
                  <a:cxn ang="0">
                    <a:pos x="263" y="488"/>
                  </a:cxn>
                  <a:cxn ang="0">
                    <a:pos x="245" y="472"/>
                  </a:cxn>
                  <a:cxn ang="0">
                    <a:pos x="245" y="438"/>
                  </a:cxn>
                  <a:cxn ang="0">
                    <a:pos x="297" y="423"/>
                  </a:cxn>
                  <a:cxn ang="0">
                    <a:pos x="297" y="438"/>
                  </a:cxn>
                  <a:cxn ang="0">
                    <a:pos x="331" y="455"/>
                  </a:cxn>
                  <a:cxn ang="0">
                    <a:pos x="348" y="405"/>
                  </a:cxn>
                  <a:cxn ang="0">
                    <a:pos x="331" y="354"/>
                  </a:cxn>
                  <a:cxn ang="0">
                    <a:pos x="385" y="337"/>
                  </a:cxn>
                  <a:cxn ang="0">
                    <a:pos x="367" y="320"/>
                  </a:cxn>
                  <a:cxn ang="0">
                    <a:pos x="331" y="354"/>
                  </a:cxn>
                  <a:cxn ang="0">
                    <a:pos x="245" y="405"/>
                  </a:cxn>
                  <a:cxn ang="0">
                    <a:pos x="245" y="405"/>
                  </a:cxn>
                  <a:cxn ang="0">
                    <a:pos x="331" y="304"/>
                  </a:cxn>
                  <a:cxn ang="0">
                    <a:pos x="367" y="269"/>
                  </a:cxn>
                  <a:cxn ang="0">
                    <a:pos x="348" y="218"/>
                  </a:cxn>
                  <a:cxn ang="0">
                    <a:pos x="331" y="235"/>
                  </a:cxn>
                  <a:cxn ang="0">
                    <a:pos x="297" y="201"/>
                  </a:cxn>
                  <a:cxn ang="0">
                    <a:pos x="70" y="50"/>
                  </a:cxn>
                </a:cxnLst>
                <a:rect l="0" t="0" r="r" b="b"/>
                <a:pathLst>
                  <a:path w="1359" h="1066">
                    <a:moveTo>
                      <a:pt x="36" y="185"/>
                    </a:moveTo>
                    <a:lnTo>
                      <a:pt x="53" y="235"/>
                    </a:lnTo>
                    <a:lnTo>
                      <a:pt x="53" y="304"/>
                    </a:lnTo>
                    <a:lnTo>
                      <a:pt x="53" y="354"/>
                    </a:lnTo>
                    <a:lnTo>
                      <a:pt x="53" y="370"/>
                    </a:lnTo>
                    <a:lnTo>
                      <a:pt x="53" y="455"/>
                    </a:lnTo>
                    <a:lnTo>
                      <a:pt x="70" y="438"/>
                    </a:lnTo>
                    <a:lnTo>
                      <a:pt x="105" y="472"/>
                    </a:lnTo>
                    <a:lnTo>
                      <a:pt x="70" y="472"/>
                    </a:lnTo>
                    <a:lnTo>
                      <a:pt x="36" y="472"/>
                    </a:lnTo>
                    <a:lnTo>
                      <a:pt x="36" y="505"/>
                    </a:lnTo>
                    <a:lnTo>
                      <a:pt x="36" y="523"/>
                    </a:lnTo>
                    <a:lnTo>
                      <a:pt x="70" y="523"/>
                    </a:lnTo>
                    <a:lnTo>
                      <a:pt x="70" y="541"/>
                    </a:lnTo>
                    <a:lnTo>
                      <a:pt x="53" y="556"/>
                    </a:lnTo>
                    <a:lnTo>
                      <a:pt x="53" y="591"/>
                    </a:lnTo>
                    <a:lnTo>
                      <a:pt x="36" y="624"/>
                    </a:lnTo>
                    <a:lnTo>
                      <a:pt x="18" y="624"/>
                    </a:lnTo>
                    <a:lnTo>
                      <a:pt x="36" y="556"/>
                    </a:lnTo>
                    <a:lnTo>
                      <a:pt x="36" y="541"/>
                    </a:lnTo>
                    <a:lnTo>
                      <a:pt x="0" y="624"/>
                    </a:lnTo>
                    <a:lnTo>
                      <a:pt x="36" y="659"/>
                    </a:lnTo>
                    <a:lnTo>
                      <a:pt x="105" y="692"/>
                    </a:lnTo>
                    <a:lnTo>
                      <a:pt x="105" y="710"/>
                    </a:lnTo>
                    <a:lnTo>
                      <a:pt x="140" y="710"/>
                    </a:lnTo>
                    <a:lnTo>
                      <a:pt x="193" y="828"/>
                    </a:lnTo>
                    <a:lnTo>
                      <a:pt x="175" y="861"/>
                    </a:lnTo>
                    <a:lnTo>
                      <a:pt x="263" y="930"/>
                    </a:lnTo>
                    <a:lnTo>
                      <a:pt x="401" y="930"/>
                    </a:lnTo>
                    <a:lnTo>
                      <a:pt x="507" y="980"/>
                    </a:lnTo>
                    <a:lnTo>
                      <a:pt x="541" y="963"/>
                    </a:lnTo>
                    <a:lnTo>
                      <a:pt x="854" y="980"/>
                    </a:lnTo>
                    <a:lnTo>
                      <a:pt x="1202" y="1066"/>
                    </a:lnTo>
                    <a:lnTo>
                      <a:pt x="1220" y="947"/>
                    </a:lnTo>
                    <a:lnTo>
                      <a:pt x="1359" y="269"/>
                    </a:lnTo>
                    <a:lnTo>
                      <a:pt x="419" y="0"/>
                    </a:lnTo>
                    <a:lnTo>
                      <a:pt x="419" y="15"/>
                    </a:lnTo>
                    <a:lnTo>
                      <a:pt x="419" y="32"/>
                    </a:lnTo>
                    <a:lnTo>
                      <a:pt x="419" y="50"/>
                    </a:lnTo>
                    <a:lnTo>
                      <a:pt x="419" y="83"/>
                    </a:lnTo>
                    <a:lnTo>
                      <a:pt x="436" y="66"/>
                    </a:lnTo>
                    <a:lnTo>
                      <a:pt x="453" y="83"/>
                    </a:lnTo>
                    <a:lnTo>
                      <a:pt x="436" y="99"/>
                    </a:lnTo>
                    <a:lnTo>
                      <a:pt x="453" y="117"/>
                    </a:lnTo>
                    <a:lnTo>
                      <a:pt x="436" y="151"/>
                    </a:lnTo>
                    <a:lnTo>
                      <a:pt x="401" y="133"/>
                    </a:lnTo>
                    <a:lnTo>
                      <a:pt x="401" y="151"/>
                    </a:lnTo>
                    <a:lnTo>
                      <a:pt x="419" y="168"/>
                    </a:lnTo>
                    <a:lnTo>
                      <a:pt x="436" y="201"/>
                    </a:lnTo>
                    <a:lnTo>
                      <a:pt x="419" y="251"/>
                    </a:lnTo>
                    <a:lnTo>
                      <a:pt x="436" y="269"/>
                    </a:lnTo>
                    <a:lnTo>
                      <a:pt x="453" y="287"/>
                    </a:lnTo>
                    <a:lnTo>
                      <a:pt x="436" y="287"/>
                    </a:lnTo>
                    <a:lnTo>
                      <a:pt x="419" y="304"/>
                    </a:lnTo>
                    <a:lnTo>
                      <a:pt x="401" y="320"/>
                    </a:lnTo>
                    <a:lnTo>
                      <a:pt x="401" y="337"/>
                    </a:lnTo>
                    <a:lnTo>
                      <a:pt x="401" y="354"/>
                    </a:lnTo>
                    <a:lnTo>
                      <a:pt x="385" y="370"/>
                    </a:lnTo>
                    <a:lnTo>
                      <a:pt x="401" y="387"/>
                    </a:lnTo>
                    <a:lnTo>
                      <a:pt x="385" y="387"/>
                    </a:lnTo>
                    <a:lnTo>
                      <a:pt x="385" y="438"/>
                    </a:lnTo>
                    <a:lnTo>
                      <a:pt x="348" y="455"/>
                    </a:lnTo>
                    <a:lnTo>
                      <a:pt x="348" y="472"/>
                    </a:lnTo>
                    <a:lnTo>
                      <a:pt x="331" y="455"/>
                    </a:lnTo>
                    <a:lnTo>
                      <a:pt x="331" y="472"/>
                    </a:lnTo>
                    <a:lnTo>
                      <a:pt x="297" y="505"/>
                    </a:lnTo>
                    <a:lnTo>
                      <a:pt x="279" y="505"/>
                    </a:lnTo>
                    <a:lnTo>
                      <a:pt x="279" y="472"/>
                    </a:lnTo>
                    <a:lnTo>
                      <a:pt x="279" y="488"/>
                    </a:lnTo>
                    <a:lnTo>
                      <a:pt x="263" y="488"/>
                    </a:lnTo>
                    <a:lnTo>
                      <a:pt x="263" y="505"/>
                    </a:lnTo>
                    <a:lnTo>
                      <a:pt x="263" y="488"/>
                    </a:lnTo>
                    <a:lnTo>
                      <a:pt x="245" y="488"/>
                    </a:lnTo>
                    <a:lnTo>
                      <a:pt x="263" y="472"/>
                    </a:lnTo>
                    <a:lnTo>
                      <a:pt x="245" y="472"/>
                    </a:lnTo>
                    <a:lnTo>
                      <a:pt x="263" y="455"/>
                    </a:lnTo>
                    <a:lnTo>
                      <a:pt x="245" y="455"/>
                    </a:lnTo>
                    <a:lnTo>
                      <a:pt x="245" y="438"/>
                    </a:lnTo>
                    <a:lnTo>
                      <a:pt x="263" y="455"/>
                    </a:lnTo>
                    <a:lnTo>
                      <a:pt x="279" y="438"/>
                    </a:lnTo>
                    <a:lnTo>
                      <a:pt x="297" y="423"/>
                    </a:lnTo>
                    <a:lnTo>
                      <a:pt x="279" y="455"/>
                    </a:lnTo>
                    <a:lnTo>
                      <a:pt x="297" y="472"/>
                    </a:lnTo>
                    <a:lnTo>
                      <a:pt x="297" y="438"/>
                    </a:lnTo>
                    <a:lnTo>
                      <a:pt x="331" y="423"/>
                    </a:lnTo>
                    <a:lnTo>
                      <a:pt x="314" y="455"/>
                    </a:lnTo>
                    <a:lnTo>
                      <a:pt x="331" y="455"/>
                    </a:lnTo>
                    <a:lnTo>
                      <a:pt x="331" y="438"/>
                    </a:lnTo>
                    <a:lnTo>
                      <a:pt x="348" y="423"/>
                    </a:lnTo>
                    <a:lnTo>
                      <a:pt x="348" y="405"/>
                    </a:lnTo>
                    <a:lnTo>
                      <a:pt x="348" y="387"/>
                    </a:lnTo>
                    <a:lnTo>
                      <a:pt x="331" y="387"/>
                    </a:lnTo>
                    <a:lnTo>
                      <a:pt x="331" y="354"/>
                    </a:lnTo>
                    <a:lnTo>
                      <a:pt x="348" y="370"/>
                    </a:lnTo>
                    <a:lnTo>
                      <a:pt x="348" y="337"/>
                    </a:lnTo>
                    <a:lnTo>
                      <a:pt x="385" y="337"/>
                    </a:lnTo>
                    <a:lnTo>
                      <a:pt x="385" y="304"/>
                    </a:lnTo>
                    <a:lnTo>
                      <a:pt x="367" y="287"/>
                    </a:lnTo>
                    <a:lnTo>
                      <a:pt x="367" y="320"/>
                    </a:lnTo>
                    <a:lnTo>
                      <a:pt x="367" y="304"/>
                    </a:lnTo>
                    <a:lnTo>
                      <a:pt x="331" y="320"/>
                    </a:lnTo>
                    <a:lnTo>
                      <a:pt x="331" y="354"/>
                    </a:lnTo>
                    <a:lnTo>
                      <a:pt x="314" y="354"/>
                    </a:lnTo>
                    <a:lnTo>
                      <a:pt x="279" y="370"/>
                    </a:lnTo>
                    <a:lnTo>
                      <a:pt x="245" y="405"/>
                    </a:lnTo>
                    <a:lnTo>
                      <a:pt x="297" y="405"/>
                    </a:lnTo>
                    <a:lnTo>
                      <a:pt x="263" y="423"/>
                    </a:lnTo>
                    <a:lnTo>
                      <a:pt x="245" y="405"/>
                    </a:lnTo>
                    <a:lnTo>
                      <a:pt x="279" y="354"/>
                    </a:lnTo>
                    <a:lnTo>
                      <a:pt x="297" y="337"/>
                    </a:lnTo>
                    <a:lnTo>
                      <a:pt x="331" y="304"/>
                    </a:lnTo>
                    <a:lnTo>
                      <a:pt x="331" y="320"/>
                    </a:lnTo>
                    <a:lnTo>
                      <a:pt x="348" y="304"/>
                    </a:lnTo>
                    <a:lnTo>
                      <a:pt x="367" y="269"/>
                    </a:lnTo>
                    <a:lnTo>
                      <a:pt x="367" y="235"/>
                    </a:lnTo>
                    <a:lnTo>
                      <a:pt x="348" y="251"/>
                    </a:lnTo>
                    <a:lnTo>
                      <a:pt x="348" y="218"/>
                    </a:lnTo>
                    <a:lnTo>
                      <a:pt x="348" y="251"/>
                    </a:lnTo>
                    <a:lnTo>
                      <a:pt x="331" y="251"/>
                    </a:lnTo>
                    <a:lnTo>
                      <a:pt x="331" y="235"/>
                    </a:lnTo>
                    <a:lnTo>
                      <a:pt x="314" y="218"/>
                    </a:lnTo>
                    <a:lnTo>
                      <a:pt x="314" y="235"/>
                    </a:lnTo>
                    <a:lnTo>
                      <a:pt x="297" y="201"/>
                    </a:lnTo>
                    <a:lnTo>
                      <a:pt x="263" y="201"/>
                    </a:lnTo>
                    <a:lnTo>
                      <a:pt x="157" y="133"/>
                    </a:lnTo>
                    <a:lnTo>
                      <a:pt x="70" y="50"/>
                    </a:lnTo>
                    <a:lnTo>
                      <a:pt x="36" y="117"/>
                    </a:lnTo>
                    <a:lnTo>
                      <a:pt x="36" y="185"/>
                    </a:lnTo>
                    <a:close/>
                  </a:path>
                </a:pathLst>
              </a:custGeom>
              <a:noFill/>
              <a:ln w="9525">
                <a:noFill/>
                <a:round/>
                <a:headEnd/>
                <a:tailEnd/>
              </a:ln>
            </p:spPr>
            <p:txBody>
              <a:bodyPr/>
              <a:lstStyle/>
              <a:p>
                <a:endParaRPr lang="en-US"/>
              </a:p>
            </p:txBody>
          </p:sp>
          <p:sp>
            <p:nvSpPr>
              <p:cNvPr id="333018" name="Freeform 218"/>
              <p:cNvSpPr>
                <a:spLocks/>
              </p:cNvSpPr>
              <p:nvPr/>
            </p:nvSpPr>
            <p:spPr bwMode="auto">
              <a:xfrm>
                <a:off x="1086" y="199"/>
                <a:ext cx="679" cy="533"/>
              </a:xfrm>
              <a:custGeom>
                <a:avLst/>
                <a:gdLst/>
                <a:ahLst/>
                <a:cxnLst>
                  <a:cxn ang="0">
                    <a:pos x="53" y="304"/>
                  </a:cxn>
                  <a:cxn ang="0">
                    <a:pos x="53" y="455"/>
                  </a:cxn>
                  <a:cxn ang="0">
                    <a:pos x="70" y="472"/>
                  </a:cxn>
                  <a:cxn ang="0">
                    <a:pos x="36" y="523"/>
                  </a:cxn>
                  <a:cxn ang="0">
                    <a:pos x="53" y="556"/>
                  </a:cxn>
                  <a:cxn ang="0">
                    <a:pos x="18" y="624"/>
                  </a:cxn>
                  <a:cxn ang="0">
                    <a:pos x="0" y="624"/>
                  </a:cxn>
                  <a:cxn ang="0">
                    <a:pos x="105" y="710"/>
                  </a:cxn>
                  <a:cxn ang="0">
                    <a:pos x="175" y="861"/>
                  </a:cxn>
                  <a:cxn ang="0">
                    <a:pos x="507" y="980"/>
                  </a:cxn>
                  <a:cxn ang="0">
                    <a:pos x="1202" y="1066"/>
                  </a:cxn>
                  <a:cxn ang="0">
                    <a:pos x="419" y="0"/>
                  </a:cxn>
                  <a:cxn ang="0">
                    <a:pos x="419" y="50"/>
                  </a:cxn>
                  <a:cxn ang="0">
                    <a:pos x="453" y="83"/>
                  </a:cxn>
                  <a:cxn ang="0">
                    <a:pos x="436" y="151"/>
                  </a:cxn>
                  <a:cxn ang="0">
                    <a:pos x="419" y="168"/>
                  </a:cxn>
                  <a:cxn ang="0">
                    <a:pos x="436" y="269"/>
                  </a:cxn>
                  <a:cxn ang="0">
                    <a:pos x="419" y="304"/>
                  </a:cxn>
                  <a:cxn ang="0">
                    <a:pos x="401" y="354"/>
                  </a:cxn>
                  <a:cxn ang="0">
                    <a:pos x="385" y="387"/>
                  </a:cxn>
                  <a:cxn ang="0">
                    <a:pos x="348" y="472"/>
                  </a:cxn>
                  <a:cxn ang="0">
                    <a:pos x="297" y="505"/>
                  </a:cxn>
                  <a:cxn ang="0">
                    <a:pos x="279" y="488"/>
                  </a:cxn>
                  <a:cxn ang="0">
                    <a:pos x="263" y="488"/>
                  </a:cxn>
                  <a:cxn ang="0">
                    <a:pos x="245" y="472"/>
                  </a:cxn>
                  <a:cxn ang="0">
                    <a:pos x="245" y="438"/>
                  </a:cxn>
                  <a:cxn ang="0">
                    <a:pos x="297" y="423"/>
                  </a:cxn>
                  <a:cxn ang="0">
                    <a:pos x="297" y="438"/>
                  </a:cxn>
                  <a:cxn ang="0">
                    <a:pos x="331" y="455"/>
                  </a:cxn>
                  <a:cxn ang="0">
                    <a:pos x="348" y="405"/>
                  </a:cxn>
                  <a:cxn ang="0">
                    <a:pos x="331" y="354"/>
                  </a:cxn>
                  <a:cxn ang="0">
                    <a:pos x="385" y="337"/>
                  </a:cxn>
                  <a:cxn ang="0">
                    <a:pos x="367" y="320"/>
                  </a:cxn>
                  <a:cxn ang="0">
                    <a:pos x="331" y="354"/>
                  </a:cxn>
                  <a:cxn ang="0">
                    <a:pos x="245" y="405"/>
                  </a:cxn>
                  <a:cxn ang="0">
                    <a:pos x="245" y="405"/>
                  </a:cxn>
                  <a:cxn ang="0">
                    <a:pos x="331" y="304"/>
                  </a:cxn>
                  <a:cxn ang="0">
                    <a:pos x="367" y="269"/>
                  </a:cxn>
                  <a:cxn ang="0">
                    <a:pos x="348" y="218"/>
                  </a:cxn>
                  <a:cxn ang="0">
                    <a:pos x="331" y="235"/>
                  </a:cxn>
                  <a:cxn ang="0">
                    <a:pos x="297" y="201"/>
                  </a:cxn>
                  <a:cxn ang="0">
                    <a:pos x="70" y="50"/>
                  </a:cxn>
                </a:cxnLst>
                <a:rect l="0" t="0" r="r" b="b"/>
                <a:pathLst>
                  <a:path w="1359" h="1066">
                    <a:moveTo>
                      <a:pt x="36" y="185"/>
                    </a:moveTo>
                    <a:lnTo>
                      <a:pt x="53" y="235"/>
                    </a:lnTo>
                    <a:lnTo>
                      <a:pt x="53" y="304"/>
                    </a:lnTo>
                    <a:lnTo>
                      <a:pt x="53" y="354"/>
                    </a:lnTo>
                    <a:lnTo>
                      <a:pt x="53" y="370"/>
                    </a:lnTo>
                    <a:lnTo>
                      <a:pt x="53" y="455"/>
                    </a:lnTo>
                    <a:lnTo>
                      <a:pt x="70" y="438"/>
                    </a:lnTo>
                    <a:lnTo>
                      <a:pt x="105" y="472"/>
                    </a:lnTo>
                    <a:lnTo>
                      <a:pt x="70" y="472"/>
                    </a:lnTo>
                    <a:lnTo>
                      <a:pt x="36" y="472"/>
                    </a:lnTo>
                    <a:lnTo>
                      <a:pt x="36" y="505"/>
                    </a:lnTo>
                    <a:lnTo>
                      <a:pt x="36" y="523"/>
                    </a:lnTo>
                    <a:lnTo>
                      <a:pt x="70" y="523"/>
                    </a:lnTo>
                    <a:lnTo>
                      <a:pt x="70" y="541"/>
                    </a:lnTo>
                    <a:lnTo>
                      <a:pt x="53" y="556"/>
                    </a:lnTo>
                    <a:lnTo>
                      <a:pt x="53" y="591"/>
                    </a:lnTo>
                    <a:lnTo>
                      <a:pt x="36" y="624"/>
                    </a:lnTo>
                    <a:lnTo>
                      <a:pt x="18" y="624"/>
                    </a:lnTo>
                    <a:lnTo>
                      <a:pt x="36" y="556"/>
                    </a:lnTo>
                    <a:lnTo>
                      <a:pt x="36" y="541"/>
                    </a:lnTo>
                    <a:lnTo>
                      <a:pt x="0" y="624"/>
                    </a:lnTo>
                    <a:lnTo>
                      <a:pt x="36" y="659"/>
                    </a:lnTo>
                    <a:lnTo>
                      <a:pt x="105" y="692"/>
                    </a:lnTo>
                    <a:lnTo>
                      <a:pt x="105" y="710"/>
                    </a:lnTo>
                    <a:lnTo>
                      <a:pt x="140" y="710"/>
                    </a:lnTo>
                    <a:lnTo>
                      <a:pt x="193" y="828"/>
                    </a:lnTo>
                    <a:lnTo>
                      <a:pt x="175" y="861"/>
                    </a:lnTo>
                    <a:lnTo>
                      <a:pt x="263" y="930"/>
                    </a:lnTo>
                    <a:lnTo>
                      <a:pt x="401" y="930"/>
                    </a:lnTo>
                    <a:lnTo>
                      <a:pt x="507" y="980"/>
                    </a:lnTo>
                    <a:lnTo>
                      <a:pt x="541" y="963"/>
                    </a:lnTo>
                    <a:lnTo>
                      <a:pt x="854" y="980"/>
                    </a:lnTo>
                    <a:lnTo>
                      <a:pt x="1202" y="1066"/>
                    </a:lnTo>
                    <a:lnTo>
                      <a:pt x="1220" y="947"/>
                    </a:lnTo>
                    <a:lnTo>
                      <a:pt x="1359" y="269"/>
                    </a:lnTo>
                    <a:lnTo>
                      <a:pt x="419" y="0"/>
                    </a:lnTo>
                    <a:lnTo>
                      <a:pt x="419" y="15"/>
                    </a:lnTo>
                    <a:lnTo>
                      <a:pt x="419" y="32"/>
                    </a:lnTo>
                    <a:lnTo>
                      <a:pt x="419" y="50"/>
                    </a:lnTo>
                    <a:lnTo>
                      <a:pt x="419" y="83"/>
                    </a:lnTo>
                    <a:lnTo>
                      <a:pt x="436" y="66"/>
                    </a:lnTo>
                    <a:lnTo>
                      <a:pt x="453" y="83"/>
                    </a:lnTo>
                    <a:lnTo>
                      <a:pt x="436" y="99"/>
                    </a:lnTo>
                    <a:lnTo>
                      <a:pt x="453" y="117"/>
                    </a:lnTo>
                    <a:lnTo>
                      <a:pt x="436" y="151"/>
                    </a:lnTo>
                    <a:lnTo>
                      <a:pt x="401" y="133"/>
                    </a:lnTo>
                    <a:lnTo>
                      <a:pt x="401" y="151"/>
                    </a:lnTo>
                    <a:lnTo>
                      <a:pt x="419" y="168"/>
                    </a:lnTo>
                    <a:lnTo>
                      <a:pt x="436" y="201"/>
                    </a:lnTo>
                    <a:lnTo>
                      <a:pt x="419" y="251"/>
                    </a:lnTo>
                    <a:lnTo>
                      <a:pt x="436" y="269"/>
                    </a:lnTo>
                    <a:lnTo>
                      <a:pt x="453" y="287"/>
                    </a:lnTo>
                    <a:lnTo>
                      <a:pt x="436" y="287"/>
                    </a:lnTo>
                    <a:lnTo>
                      <a:pt x="419" y="304"/>
                    </a:lnTo>
                    <a:lnTo>
                      <a:pt x="401" y="320"/>
                    </a:lnTo>
                    <a:lnTo>
                      <a:pt x="401" y="337"/>
                    </a:lnTo>
                    <a:lnTo>
                      <a:pt x="401" y="354"/>
                    </a:lnTo>
                    <a:lnTo>
                      <a:pt x="385" y="370"/>
                    </a:lnTo>
                    <a:lnTo>
                      <a:pt x="401" y="387"/>
                    </a:lnTo>
                    <a:lnTo>
                      <a:pt x="385" y="387"/>
                    </a:lnTo>
                    <a:lnTo>
                      <a:pt x="385" y="438"/>
                    </a:lnTo>
                    <a:lnTo>
                      <a:pt x="348" y="455"/>
                    </a:lnTo>
                    <a:lnTo>
                      <a:pt x="348" y="472"/>
                    </a:lnTo>
                    <a:lnTo>
                      <a:pt x="331" y="455"/>
                    </a:lnTo>
                    <a:lnTo>
                      <a:pt x="331" y="472"/>
                    </a:lnTo>
                    <a:lnTo>
                      <a:pt x="297" y="505"/>
                    </a:lnTo>
                    <a:lnTo>
                      <a:pt x="279" y="505"/>
                    </a:lnTo>
                    <a:lnTo>
                      <a:pt x="279" y="472"/>
                    </a:lnTo>
                    <a:lnTo>
                      <a:pt x="279" y="488"/>
                    </a:lnTo>
                    <a:lnTo>
                      <a:pt x="263" y="488"/>
                    </a:lnTo>
                    <a:lnTo>
                      <a:pt x="263" y="505"/>
                    </a:lnTo>
                    <a:lnTo>
                      <a:pt x="263" y="488"/>
                    </a:lnTo>
                    <a:lnTo>
                      <a:pt x="245" y="488"/>
                    </a:lnTo>
                    <a:lnTo>
                      <a:pt x="263" y="472"/>
                    </a:lnTo>
                    <a:lnTo>
                      <a:pt x="245" y="472"/>
                    </a:lnTo>
                    <a:lnTo>
                      <a:pt x="263" y="455"/>
                    </a:lnTo>
                    <a:lnTo>
                      <a:pt x="245" y="455"/>
                    </a:lnTo>
                    <a:lnTo>
                      <a:pt x="245" y="438"/>
                    </a:lnTo>
                    <a:lnTo>
                      <a:pt x="263" y="455"/>
                    </a:lnTo>
                    <a:lnTo>
                      <a:pt x="279" y="438"/>
                    </a:lnTo>
                    <a:lnTo>
                      <a:pt x="297" y="423"/>
                    </a:lnTo>
                    <a:lnTo>
                      <a:pt x="279" y="455"/>
                    </a:lnTo>
                    <a:lnTo>
                      <a:pt x="297" y="472"/>
                    </a:lnTo>
                    <a:lnTo>
                      <a:pt x="297" y="438"/>
                    </a:lnTo>
                    <a:lnTo>
                      <a:pt x="331" y="423"/>
                    </a:lnTo>
                    <a:lnTo>
                      <a:pt x="314" y="455"/>
                    </a:lnTo>
                    <a:lnTo>
                      <a:pt x="331" y="455"/>
                    </a:lnTo>
                    <a:lnTo>
                      <a:pt x="331" y="438"/>
                    </a:lnTo>
                    <a:lnTo>
                      <a:pt x="348" y="423"/>
                    </a:lnTo>
                    <a:lnTo>
                      <a:pt x="348" y="405"/>
                    </a:lnTo>
                    <a:lnTo>
                      <a:pt x="348" y="387"/>
                    </a:lnTo>
                    <a:lnTo>
                      <a:pt x="331" y="387"/>
                    </a:lnTo>
                    <a:lnTo>
                      <a:pt x="331" y="354"/>
                    </a:lnTo>
                    <a:lnTo>
                      <a:pt x="348" y="370"/>
                    </a:lnTo>
                    <a:lnTo>
                      <a:pt x="348" y="337"/>
                    </a:lnTo>
                    <a:lnTo>
                      <a:pt x="385" y="337"/>
                    </a:lnTo>
                    <a:lnTo>
                      <a:pt x="385" y="304"/>
                    </a:lnTo>
                    <a:lnTo>
                      <a:pt x="367" y="287"/>
                    </a:lnTo>
                    <a:lnTo>
                      <a:pt x="367" y="320"/>
                    </a:lnTo>
                    <a:lnTo>
                      <a:pt x="367" y="304"/>
                    </a:lnTo>
                    <a:lnTo>
                      <a:pt x="331" y="320"/>
                    </a:lnTo>
                    <a:lnTo>
                      <a:pt x="331" y="354"/>
                    </a:lnTo>
                    <a:lnTo>
                      <a:pt x="314" y="354"/>
                    </a:lnTo>
                    <a:lnTo>
                      <a:pt x="279" y="370"/>
                    </a:lnTo>
                    <a:lnTo>
                      <a:pt x="245" y="405"/>
                    </a:lnTo>
                    <a:lnTo>
                      <a:pt x="297" y="405"/>
                    </a:lnTo>
                    <a:lnTo>
                      <a:pt x="263" y="423"/>
                    </a:lnTo>
                    <a:lnTo>
                      <a:pt x="245" y="405"/>
                    </a:lnTo>
                    <a:lnTo>
                      <a:pt x="279" y="354"/>
                    </a:lnTo>
                    <a:lnTo>
                      <a:pt x="297" y="337"/>
                    </a:lnTo>
                    <a:lnTo>
                      <a:pt x="331" y="304"/>
                    </a:lnTo>
                    <a:lnTo>
                      <a:pt x="331" y="320"/>
                    </a:lnTo>
                    <a:lnTo>
                      <a:pt x="348" y="304"/>
                    </a:lnTo>
                    <a:lnTo>
                      <a:pt x="367" y="269"/>
                    </a:lnTo>
                    <a:lnTo>
                      <a:pt x="367" y="235"/>
                    </a:lnTo>
                    <a:lnTo>
                      <a:pt x="348" y="251"/>
                    </a:lnTo>
                    <a:lnTo>
                      <a:pt x="348" y="218"/>
                    </a:lnTo>
                    <a:lnTo>
                      <a:pt x="348" y="251"/>
                    </a:lnTo>
                    <a:lnTo>
                      <a:pt x="331" y="251"/>
                    </a:lnTo>
                    <a:lnTo>
                      <a:pt x="331" y="235"/>
                    </a:lnTo>
                    <a:lnTo>
                      <a:pt x="314" y="218"/>
                    </a:lnTo>
                    <a:lnTo>
                      <a:pt x="314" y="235"/>
                    </a:lnTo>
                    <a:lnTo>
                      <a:pt x="297" y="201"/>
                    </a:lnTo>
                    <a:lnTo>
                      <a:pt x="263" y="201"/>
                    </a:lnTo>
                    <a:lnTo>
                      <a:pt x="157" y="133"/>
                    </a:lnTo>
                    <a:lnTo>
                      <a:pt x="70" y="50"/>
                    </a:lnTo>
                    <a:lnTo>
                      <a:pt x="36" y="117"/>
                    </a:lnTo>
                    <a:lnTo>
                      <a:pt x="36" y="185"/>
                    </a:lnTo>
                  </a:path>
                </a:pathLst>
              </a:custGeom>
              <a:noFill/>
              <a:ln w="23813">
                <a:solidFill>
                  <a:srgbClr val="000000"/>
                </a:solidFill>
                <a:prstDash val="solid"/>
                <a:round/>
                <a:headEnd/>
                <a:tailEnd/>
              </a:ln>
            </p:spPr>
            <p:txBody>
              <a:bodyPr/>
              <a:lstStyle/>
              <a:p>
                <a:endParaRPr lang="en-US"/>
              </a:p>
            </p:txBody>
          </p:sp>
          <p:sp>
            <p:nvSpPr>
              <p:cNvPr id="333019" name="Freeform 219"/>
              <p:cNvSpPr>
                <a:spLocks/>
              </p:cNvSpPr>
              <p:nvPr/>
            </p:nvSpPr>
            <p:spPr bwMode="auto">
              <a:xfrm>
                <a:off x="1251" y="232"/>
                <a:ext cx="27" cy="34"/>
              </a:xfrm>
              <a:custGeom>
                <a:avLst/>
                <a:gdLst/>
                <a:ahLst/>
                <a:cxnLst>
                  <a:cxn ang="0">
                    <a:pos x="0" y="33"/>
                  </a:cxn>
                  <a:cxn ang="0">
                    <a:pos x="54" y="0"/>
                  </a:cxn>
                  <a:cxn ang="0">
                    <a:pos x="54" y="33"/>
                  </a:cxn>
                  <a:cxn ang="0">
                    <a:pos x="54" y="67"/>
                  </a:cxn>
                  <a:cxn ang="0">
                    <a:pos x="0" y="33"/>
                  </a:cxn>
                </a:cxnLst>
                <a:rect l="0" t="0" r="r" b="b"/>
                <a:pathLst>
                  <a:path w="54" h="67">
                    <a:moveTo>
                      <a:pt x="0" y="33"/>
                    </a:moveTo>
                    <a:lnTo>
                      <a:pt x="54" y="0"/>
                    </a:lnTo>
                    <a:lnTo>
                      <a:pt x="54" y="33"/>
                    </a:lnTo>
                    <a:lnTo>
                      <a:pt x="54" y="67"/>
                    </a:lnTo>
                    <a:lnTo>
                      <a:pt x="0" y="33"/>
                    </a:lnTo>
                    <a:close/>
                  </a:path>
                </a:pathLst>
              </a:custGeom>
              <a:noFill/>
              <a:ln w="9525">
                <a:noFill/>
                <a:round/>
                <a:headEnd/>
                <a:tailEnd/>
              </a:ln>
            </p:spPr>
            <p:txBody>
              <a:bodyPr/>
              <a:lstStyle/>
              <a:p>
                <a:endParaRPr lang="en-US"/>
              </a:p>
            </p:txBody>
          </p:sp>
          <p:sp>
            <p:nvSpPr>
              <p:cNvPr id="333020" name="Freeform 220"/>
              <p:cNvSpPr>
                <a:spLocks/>
              </p:cNvSpPr>
              <p:nvPr/>
            </p:nvSpPr>
            <p:spPr bwMode="auto">
              <a:xfrm>
                <a:off x="1251" y="232"/>
                <a:ext cx="27" cy="34"/>
              </a:xfrm>
              <a:custGeom>
                <a:avLst/>
                <a:gdLst/>
                <a:ahLst/>
                <a:cxnLst>
                  <a:cxn ang="0">
                    <a:pos x="0" y="33"/>
                  </a:cxn>
                  <a:cxn ang="0">
                    <a:pos x="54" y="0"/>
                  </a:cxn>
                  <a:cxn ang="0">
                    <a:pos x="54" y="33"/>
                  </a:cxn>
                  <a:cxn ang="0">
                    <a:pos x="54" y="67"/>
                  </a:cxn>
                  <a:cxn ang="0">
                    <a:pos x="0" y="33"/>
                  </a:cxn>
                </a:cxnLst>
                <a:rect l="0" t="0" r="r" b="b"/>
                <a:pathLst>
                  <a:path w="54" h="67">
                    <a:moveTo>
                      <a:pt x="0" y="33"/>
                    </a:moveTo>
                    <a:lnTo>
                      <a:pt x="54" y="0"/>
                    </a:lnTo>
                    <a:lnTo>
                      <a:pt x="54" y="33"/>
                    </a:lnTo>
                    <a:lnTo>
                      <a:pt x="54" y="67"/>
                    </a:lnTo>
                    <a:lnTo>
                      <a:pt x="0" y="33"/>
                    </a:lnTo>
                  </a:path>
                </a:pathLst>
              </a:custGeom>
              <a:noFill/>
              <a:ln w="23813">
                <a:solidFill>
                  <a:srgbClr val="000000"/>
                </a:solidFill>
                <a:prstDash val="solid"/>
                <a:round/>
                <a:headEnd/>
                <a:tailEnd/>
              </a:ln>
            </p:spPr>
            <p:txBody>
              <a:bodyPr/>
              <a:lstStyle/>
              <a:p>
                <a:endParaRPr lang="en-US"/>
              </a:p>
            </p:txBody>
          </p:sp>
          <p:sp>
            <p:nvSpPr>
              <p:cNvPr id="333021" name="Freeform 221"/>
              <p:cNvSpPr>
                <a:spLocks/>
              </p:cNvSpPr>
              <p:nvPr/>
            </p:nvSpPr>
            <p:spPr bwMode="auto">
              <a:xfrm>
                <a:off x="1269" y="283"/>
                <a:ext cx="26" cy="60"/>
              </a:xfrm>
              <a:custGeom>
                <a:avLst/>
                <a:gdLst/>
                <a:ahLst/>
                <a:cxnLst>
                  <a:cxn ang="0">
                    <a:pos x="0" y="33"/>
                  </a:cxn>
                  <a:cxn ang="0">
                    <a:pos x="34" y="0"/>
                  </a:cxn>
                  <a:cxn ang="0">
                    <a:pos x="52" y="17"/>
                  </a:cxn>
                  <a:cxn ang="0">
                    <a:pos x="34" y="119"/>
                  </a:cxn>
                  <a:cxn ang="0">
                    <a:pos x="0" y="33"/>
                  </a:cxn>
                </a:cxnLst>
                <a:rect l="0" t="0" r="r" b="b"/>
                <a:pathLst>
                  <a:path w="52" h="119">
                    <a:moveTo>
                      <a:pt x="0" y="33"/>
                    </a:moveTo>
                    <a:lnTo>
                      <a:pt x="34" y="0"/>
                    </a:lnTo>
                    <a:lnTo>
                      <a:pt x="52" y="17"/>
                    </a:lnTo>
                    <a:lnTo>
                      <a:pt x="34" y="119"/>
                    </a:lnTo>
                    <a:lnTo>
                      <a:pt x="0" y="33"/>
                    </a:lnTo>
                    <a:close/>
                  </a:path>
                </a:pathLst>
              </a:custGeom>
              <a:noFill/>
              <a:ln w="9525">
                <a:noFill/>
                <a:round/>
                <a:headEnd/>
                <a:tailEnd/>
              </a:ln>
            </p:spPr>
            <p:txBody>
              <a:bodyPr/>
              <a:lstStyle/>
              <a:p>
                <a:endParaRPr lang="en-US"/>
              </a:p>
            </p:txBody>
          </p:sp>
          <p:sp>
            <p:nvSpPr>
              <p:cNvPr id="333022" name="Freeform 222"/>
              <p:cNvSpPr>
                <a:spLocks/>
              </p:cNvSpPr>
              <p:nvPr/>
            </p:nvSpPr>
            <p:spPr bwMode="auto">
              <a:xfrm>
                <a:off x="1269" y="283"/>
                <a:ext cx="26" cy="60"/>
              </a:xfrm>
              <a:custGeom>
                <a:avLst/>
                <a:gdLst/>
                <a:ahLst/>
                <a:cxnLst>
                  <a:cxn ang="0">
                    <a:pos x="0" y="33"/>
                  </a:cxn>
                  <a:cxn ang="0">
                    <a:pos x="34" y="0"/>
                  </a:cxn>
                  <a:cxn ang="0">
                    <a:pos x="52" y="17"/>
                  </a:cxn>
                  <a:cxn ang="0">
                    <a:pos x="34" y="119"/>
                  </a:cxn>
                  <a:cxn ang="0">
                    <a:pos x="0" y="33"/>
                  </a:cxn>
                </a:cxnLst>
                <a:rect l="0" t="0" r="r" b="b"/>
                <a:pathLst>
                  <a:path w="52" h="119">
                    <a:moveTo>
                      <a:pt x="0" y="33"/>
                    </a:moveTo>
                    <a:lnTo>
                      <a:pt x="34" y="0"/>
                    </a:lnTo>
                    <a:lnTo>
                      <a:pt x="52" y="17"/>
                    </a:lnTo>
                    <a:lnTo>
                      <a:pt x="34" y="119"/>
                    </a:lnTo>
                    <a:lnTo>
                      <a:pt x="0" y="33"/>
                    </a:lnTo>
                  </a:path>
                </a:pathLst>
              </a:custGeom>
              <a:noFill/>
              <a:ln w="23813">
                <a:solidFill>
                  <a:srgbClr val="000000"/>
                </a:solidFill>
                <a:prstDash val="solid"/>
                <a:round/>
                <a:headEnd/>
                <a:tailEnd/>
              </a:ln>
            </p:spPr>
            <p:txBody>
              <a:bodyPr/>
              <a:lstStyle/>
              <a:p>
                <a:endParaRPr lang="en-US"/>
              </a:p>
            </p:txBody>
          </p:sp>
          <p:sp>
            <p:nvSpPr>
              <p:cNvPr id="333023" name="Freeform 223"/>
              <p:cNvSpPr>
                <a:spLocks/>
              </p:cNvSpPr>
              <p:nvPr/>
            </p:nvSpPr>
            <p:spPr bwMode="auto">
              <a:xfrm>
                <a:off x="2095" y="977"/>
                <a:ext cx="715" cy="644"/>
              </a:xfrm>
              <a:custGeom>
                <a:avLst/>
                <a:gdLst/>
                <a:ahLst/>
                <a:cxnLst>
                  <a:cxn ang="0">
                    <a:pos x="0" y="1100"/>
                  </a:cxn>
                  <a:cxn ang="0">
                    <a:pos x="37" y="829"/>
                  </a:cxn>
                  <a:cxn ang="0">
                    <a:pos x="141" y="134"/>
                  </a:cxn>
                  <a:cxn ang="0">
                    <a:pos x="175" y="0"/>
                  </a:cxn>
                  <a:cxn ang="0">
                    <a:pos x="733" y="101"/>
                  </a:cxn>
                  <a:cxn ang="0">
                    <a:pos x="1429" y="169"/>
                  </a:cxn>
                  <a:cxn ang="0">
                    <a:pos x="1377" y="728"/>
                  </a:cxn>
                  <a:cxn ang="0">
                    <a:pos x="1325" y="1288"/>
                  </a:cxn>
                  <a:cxn ang="0">
                    <a:pos x="385" y="1152"/>
                  </a:cxn>
                  <a:cxn ang="0">
                    <a:pos x="0" y="1100"/>
                  </a:cxn>
                </a:cxnLst>
                <a:rect l="0" t="0" r="r" b="b"/>
                <a:pathLst>
                  <a:path w="1429" h="1288">
                    <a:moveTo>
                      <a:pt x="0" y="1100"/>
                    </a:moveTo>
                    <a:lnTo>
                      <a:pt x="37" y="829"/>
                    </a:lnTo>
                    <a:lnTo>
                      <a:pt x="141" y="134"/>
                    </a:lnTo>
                    <a:lnTo>
                      <a:pt x="175" y="0"/>
                    </a:lnTo>
                    <a:lnTo>
                      <a:pt x="733" y="101"/>
                    </a:lnTo>
                    <a:lnTo>
                      <a:pt x="1429" y="169"/>
                    </a:lnTo>
                    <a:lnTo>
                      <a:pt x="1377" y="728"/>
                    </a:lnTo>
                    <a:lnTo>
                      <a:pt x="1325" y="1288"/>
                    </a:lnTo>
                    <a:lnTo>
                      <a:pt x="385" y="1152"/>
                    </a:lnTo>
                    <a:lnTo>
                      <a:pt x="0" y="1100"/>
                    </a:lnTo>
                    <a:close/>
                  </a:path>
                </a:pathLst>
              </a:custGeom>
              <a:noFill/>
              <a:ln w="9525">
                <a:noFill/>
                <a:round/>
                <a:headEnd/>
                <a:tailEnd/>
              </a:ln>
            </p:spPr>
            <p:txBody>
              <a:bodyPr/>
              <a:lstStyle/>
              <a:p>
                <a:endParaRPr lang="en-US"/>
              </a:p>
            </p:txBody>
          </p:sp>
          <p:sp>
            <p:nvSpPr>
              <p:cNvPr id="333024" name="Freeform 224"/>
              <p:cNvSpPr>
                <a:spLocks/>
              </p:cNvSpPr>
              <p:nvPr/>
            </p:nvSpPr>
            <p:spPr bwMode="auto">
              <a:xfrm>
                <a:off x="2095" y="977"/>
                <a:ext cx="715" cy="644"/>
              </a:xfrm>
              <a:custGeom>
                <a:avLst/>
                <a:gdLst/>
                <a:ahLst/>
                <a:cxnLst>
                  <a:cxn ang="0">
                    <a:pos x="0" y="1100"/>
                  </a:cxn>
                  <a:cxn ang="0">
                    <a:pos x="37" y="829"/>
                  </a:cxn>
                  <a:cxn ang="0">
                    <a:pos x="141" y="134"/>
                  </a:cxn>
                  <a:cxn ang="0">
                    <a:pos x="175" y="0"/>
                  </a:cxn>
                  <a:cxn ang="0">
                    <a:pos x="733" y="101"/>
                  </a:cxn>
                  <a:cxn ang="0">
                    <a:pos x="1429" y="169"/>
                  </a:cxn>
                  <a:cxn ang="0">
                    <a:pos x="1377" y="728"/>
                  </a:cxn>
                  <a:cxn ang="0">
                    <a:pos x="1325" y="1288"/>
                  </a:cxn>
                  <a:cxn ang="0">
                    <a:pos x="385" y="1152"/>
                  </a:cxn>
                  <a:cxn ang="0">
                    <a:pos x="0" y="1100"/>
                  </a:cxn>
                </a:cxnLst>
                <a:rect l="0" t="0" r="r" b="b"/>
                <a:pathLst>
                  <a:path w="1429" h="1288">
                    <a:moveTo>
                      <a:pt x="0" y="1100"/>
                    </a:moveTo>
                    <a:lnTo>
                      <a:pt x="37" y="829"/>
                    </a:lnTo>
                    <a:lnTo>
                      <a:pt x="141" y="134"/>
                    </a:lnTo>
                    <a:lnTo>
                      <a:pt x="175" y="0"/>
                    </a:lnTo>
                    <a:lnTo>
                      <a:pt x="733" y="101"/>
                    </a:lnTo>
                    <a:lnTo>
                      <a:pt x="1429" y="169"/>
                    </a:lnTo>
                    <a:lnTo>
                      <a:pt x="1377" y="728"/>
                    </a:lnTo>
                    <a:lnTo>
                      <a:pt x="1325" y="1288"/>
                    </a:lnTo>
                    <a:lnTo>
                      <a:pt x="385" y="1152"/>
                    </a:lnTo>
                    <a:lnTo>
                      <a:pt x="0" y="1100"/>
                    </a:lnTo>
                  </a:path>
                </a:pathLst>
              </a:custGeom>
              <a:noFill/>
              <a:ln w="23813">
                <a:solidFill>
                  <a:srgbClr val="000000"/>
                </a:solidFill>
                <a:prstDash val="solid"/>
                <a:round/>
                <a:headEnd/>
                <a:tailEnd/>
              </a:ln>
            </p:spPr>
            <p:txBody>
              <a:bodyPr/>
              <a:lstStyle/>
              <a:p>
                <a:endParaRPr lang="en-US"/>
              </a:p>
            </p:txBody>
          </p:sp>
          <p:sp>
            <p:nvSpPr>
              <p:cNvPr id="333025" name="Rectangle 225"/>
              <p:cNvSpPr>
                <a:spLocks noChangeArrowheads="1"/>
              </p:cNvSpPr>
              <p:nvPr/>
            </p:nvSpPr>
            <p:spPr bwMode="auto">
              <a:xfrm>
                <a:off x="1817" y="1046"/>
                <a:ext cx="326" cy="381"/>
              </a:xfrm>
              <a:prstGeom prst="rect">
                <a:avLst/>
              </a:prstGeom>
              <a:noFill/>
              <a:ln w="9525">
                <a:noFill/>
                <a:miter lim="800000"/>
                <a:headEnd/>
                <a:tailEnd/>
              </a:ln>
            </p:spPr>
            <p:txBody>
              <a:bodyPr wrap="none" lIns="0" tIns="0" rIns="0" bIns="0">
                <a:spAutoFit/>
              </a:bodyPr>
              <a:lstStyle/>
              <a:p>
                <a:r>
                  <a:rPr lang="en-US" sz="1600" b="1">
                    <a:solidFill>
                      <a:srgbClr val="000000"/>
                    </a:solidFill>
                    <a:latin typeface="Arial" charset="0"/>
                  </a:rPr>
                  <a:t>ID</a:t>
                </a:r>
                <a:endParaRPr lang="en-US" sz="2400">
                  <a:solidFill>
                    <a:srgbClr val="66FFFF"/>
                  </a:solidFill>
                  <a:latin typeface="Times New Roman" pitchFamily="18" charset="0"/>
                </a:endParaRPr>
              </a:p>
            </p:txBody>
          </p:sp>
          <p:sp>
            <p:nvSpPr>
              <p:cNvPr id="333026" name="Rectangle 226"/>
              <p:cNvSpPr>
                <a:spLocks noChangeArrowheads="1"/>
              </p:cNvSpPr>
              <p:nvPr/>
            </p:nvSpPr>
            <p:spPr bwMode="auto">
              <a:xfrm>
                <a:off x="1817" y="2294"/>
                <a:ext cx="433" cy="382"/>
              </a:xfrm>
              <a:prstGeom prst="rect">
                <a:avLst/>
              </a:prstGeom>
              <a:noFill/>
              <a:ln w="9525">
                <a:noFill/>
                <a:miter lim="800000"/>
                <a:headEnd/>
                <a:tailEnd/>
              </a:ln>
            </p:spPr>
            <p:txBody>
              <a:bodyPr wrap="none" lIns="0" tIns="0" rIns="0" bIns="0">
                <a:spAutoFit/>
              </a:bodyPr>
              <a:lstStyle/>
              <a:p>
                <a:r>
                  <a:rPr lang="en-US" sz="1600" b="1">
                    <a:solidFill>
                      <a:srgbClr val="000000"/>
                    </a:solidFill>
                    <a:latin typeface="Arial" charset="0"/>
                  </a:rPr>
                  <a:t>AZ</a:t>
                </a:r>
                <a:endParaRPr lang="en-US" sz="2400">
                  <a:solidFill>
                    <a:srgbClr val="66FFFF"/>
                  </a:solidFill>
                  <a:latin typeface="Times New Roman" pitchFamily="18" charset="0"/>
                </a:endParaRPr>
              </a:p>
            </p:txBody>
          </p:sp>
          <p:sp>
            <p:nvSpPr>
              <p:cNvPr id="333027" name="Rectangle 227"/>
              <p:cNvSpPr>
                <a:spLocks noChangeArrowheads="1"/>
              </p:cNvSpPr>
              <p:nvPr/>
            </p:nvSpPr>
            <p:spPr bwMode="auto">
              <a:xfrm>
                <a:off x="2918" y="2851"/>
                <a:ext cx="415" cy="382"/>
              </a:xfrm>
              <a:prstGeom prst="rect">
                <a:avLst/>
              </a:prstGeom>
              <a:noFill/>
              <a:ln w="9525">
                <a:noFill/>
                <a:miter lim="800000"/>
                <a:headEnd/>
                <a:tailEnd/>
              </a:ln>
            </p:spPr>
            <p:txBody>
              <a:bodyPr wrap="none" lIns="0" tIns="0" rIns="0" bIns="0">
                <a:spAutoFit/>
              </a:bodyPr>
              <a:lstStyle/>
              <a:p>
                <a:r>
                  <a:rPr lang="en-US" sz="1600" b="1">
                    <a:solidFill>
                      <a:srgbClr val="000000"/>
                    </a:solidFill>
                    <a:latin typeface="Arial" charset="0"/>
                  </a:rPr>
                  <a:t>TX</a:t>
                </a:r>
                <a:endParaRPr lang="en-US" sz="2400">
                  <a:solidFill>
                    <a:srgbClr val="66FFFF"/>
                  </a:solidFill>
                  <a:latin typeface="Times New Roman" pitchFamily="18" charset="0"/>
                </a:endParaRPr>
              </a:p>
            </p:txBody>
          </p:sp>
          <p:sp>
            <p:nvSpPr>
              <p:cNvPr id="333028" name="Rectangle 228"/>
              <p:cNvSpPr>
                <a:spLocks noChangeArrowheads="1"/>
              </p:cNvSpPr>
              <p:nvPr/>
            </p:nvSpPr>
            <p:spPr bwMode="auto">
              <a:xfrm>
                <a:off x="3412" y="2351"/>
                <a:ext cx="490" cy="382"/>
              </a:xfrm>
              <a:prstGeom prst="rect">
                <a:avLst/>
              </a:prstGeom>
              <a:noFill/>
              <a:ln w="9525">
                <a:noFill/>
                <a:miter lim="800000"/>
                <a:headEnd/>
                <a:tailEnd/>
              </a:ln>
            </p:spPr>
            <p:txBody>
              <a:bodyPr wrap="none" lIns="0" tIns="0" rIns="0" bIns="0">
                <a:spAutoFit/>
              </a:bodyPr>
              <a:lstStyle/>
              <a:p>
                <a:r>
                  <a:rPr lang="en-US" sz="1600" b="1">
                    <a:solidFill>
                      <a:srgbClr val="000000"/>
                    </a:solidFill>
                    <a:latin typeface="Arial" charset="0"/>
                  </a:rPr>
                  <a:t>OK</a:t>
                </a:r>
                <a:endParaRPr lang="en-US" sz="2400">
                  <a:solidFill>
                    <a:srgbClr val="66FFFF"/>
                  </a:solidFill>
                  <a:latin typeface="Times New Roman" pitchFamily="18" charset="0"/>
                </a:endParaRPr>
              </a:p>
            </p:txBody>
          </p:sp>
          <p:sp>
            <p:nvSpPr>
              <p:cNvPr id="333029" name="Rectangle 229"/>
              <p:cNvSpPr>
                <a:spLocks noChangeArrowheads="1"/>
              </p:cNvSpPr>
              <p:nvPr/>
            </p:nvSpPr>
            <p:spPr bwMode="auto">
              <a:xfrm>
                <a:off x="4659" y="1670"/>
                <a:ext cx="489" cy="382"/>
              </a:xfrm>
              <a:prstGeom prst="rect">
                <a:avLst/>
              </a:prstGeom>
              <a:noFill/>
              <a:ln w="9525">
                <a:noFill/>
                <a:miter lim="800000"/>
                <a:headEnd/>
                <a:tailEnd/>
              </a:ln>
            </p:spPr>
            <p:txBody>
              <a:bodyPr wrap="none" lIns="0" tIns="0" rIns="0" bIns="0">
                <a:spAutoFit/>
              </a:bodyPr>
              <a:lstStyle/>
              <a:p>
                <a:r>
                  <a:rPr lang="en-US" sz="1600" b="1">
                    <a:solidFill>
                      <a:srgbClr val="000000"/>
                    </a:solidFill>
                    <a:latin typeface="Arial" charset="0"/>
                  </a:rPr>
                  <a:t>OH</a:t>
                </a:r>
                <a:endParaRPr lang="en-US" sz="2400">
                  <a:solidFill>
                    <a:srgbClr val="66FFFF"/>
                  </a:solidFill>
                  <a:latin typeface="Times New Roman" pitchFamily="18" charset="0"/>
                </a:endParaRPr>
              </a:p>
            </p:txBody>
          </p:sp>
          <p:sp>
            <p:nvSpPr>
              <p:cNvPr id="333030" name="Rectangle 230"/>
              <p:cNvSpPr>
                <a:spLocks noChangeArrowheads="1"/>
              </p:cNvSpPr>
              <p:nvPr/>
            </p:nvSpPr>
            <p:spPr bwMode="auto">
              <a:xfrm>
                <a:off x="5176" y="1913"/>
                <a:ext cx="451" cy="381"/>
              </a:xfrm>
              <a:prstGeom prst="rect">
                <a:avLst/>
              </a:prstGeom>
              <a:noFill/>
              <a:ln w="9525">
                <a:noFill/>
                <a:miter lim="800000"/>
                <a:headEnd/>
                <a:tailEnd/>
              </a:ln>
            </p:spPr>
            <p:txBody>
              <a:bodyPr wrap="none" lIns="0" tIns="0" rIns="0" bIns="0">
                <a:spAutoFit/>
              </a:bodyPr>
              <a:lstStyle/>
              <a:p>
                <a:r>
                  <a:rPr lang="en-US" sz="1600" b="1">
                    <a:solidFill>
                      <a:srgbClr val="000000"/>
                    </a:solidFill>
                    <a:latin typeface="Arial" charset="0"/>
                  </a:rPr>
                  <a:t>VA</a:t>
                </a:r>
                <a:endParaRPr lang="en-US" sz="2400">
                  <a:solidFill>
                    <a:srgbClr val="66FFFF"/>
                  </a:solidFill>
                  <a:latin typeface="Times New Roman" pitchFamily="18" charset="0"/>
                </a:endParaRPr>
              </a:p>
            </p:txBody>
          </p:sp>
          <p:sp>
            <p:nvSpPr>
              <p:cNvPr id="333031" name="Rectangle 231"/>
              <p:cNvSpPr>
                <a:spLocks noChangeArrowheads="1"/>
              </p:cNvSpPr>
              <p:nvPr/>
            </p:nvSpPr>
            <p:spPr bwMode="auto">
              <a:xfrm>
                <a:off x="4773" y="2658"/>
                <a:ext cx="490" cy="382"/>
              </a:xfrm>
              <a:prstGeom prst="rect">
                <a:avLst/>
              </a:prstGeom>
              <a:noFill/>
              <a:ln w="9525">
                <a:noFill/>
                <a:miter lim="800000"/>
                <a:headEnd/>
                <a:tailEnd/>
              </a:ln>
            </p:spPr>
            <p:txBody>
              <a:bodyPr wrap="none" lIns="0" tIns="0" rIns="0" bIns="0">
                <a:spAutoFit/>
              </a:bodyPr>
              <a:lstStyle/>
              <a:p>
                <a:r>
                  <a:rPr lang="en-US" sz="1600" b="1">
                    <a:solidFill>
                      <a:srgbClr val="000000"/>
                    </a:solidFill>
                    <a:latin typeface="Arial" charset="0"/>
                  </a:rPr>
                  <a:t>GA</a:t>
                </a:r>
                <a:endParaRPr lang="en-US" sz="2400">
                  <a:solidFill>
                    <a:srgbClr val="66FFFF"/>
                  </a:solidFill>
                  <a:latin typeface="Times New Roman" pitchFamily="18" charset="0"/>
                </a:endParaRPr>
              </a:p>
            </p:txBody>
          </p:sp>
          <p:sp>
            <p:nvSpPr>
              <p:cNvPr id="333032" name="Rectangle 232"/>
              <p:cNvSpPr>
                <a:spLocks noChangeArrowheads="1"/>
              </p:cNvSpPr>
              <p:nvPr/>
            </p:nvSpPr>
            <p:spPr bwMode="auto">
              <a:xfrm>
                <a:off x="5054" y="3183"/>
                <a:ext cx="397" cy="382"/>
              </a:xfrm>
              <a:prstGeom prst="rect">
                <a:avLst/>
              </a:prstGeom>
              <a:noFill/>
              <a:ln w="9525">
                <a:noFill/>
                <a:miter lim="800000"/>
                <a:headEnd/>
                <a:tailEnd/>
              </a:ln>
            </p:spPr>
            <p:txBody>
              <a:bodyPr wrap="none" lIns="0" tIns="0" rIns="0" bIns="0">
                <a:spAutoFit/>
              </a:bodyPr>
              <a:lstStyle/>
              <a:p>
                <a:r>
                  <a:rPr lang="en-US" sz="1600" b="1">
                    <a:solidFill>
                      <a:srgbClr val="000000"/>
                    </a:solidFill>
                    <a:latin typeface="Arial" charset="0"/>
                  </a:rPr>
                  <a:t>FL</a:t>
                </a:r>
                <a:endParaRPr lang="en-US" sz="2400">
                  <a:solidFill>
                    <a:srgbClr val="66FFFF"/>
                  </a:solidFill>
                  <a:latin typeface="Times New Roman" pitchFamily="18" charset="0"/>
                </a:endParaRPr>
              </a:p>
            </p:txBody>
          </p:sp>
          <p:sp>
            <p:nvSpPr>
              <p:cNvPr id="333033" name="Rectangle 233"/>
              <p:cNvSpPr>
                <a:spLocks noChangeArrowheads="1"/>
              </p:cNvSpPr>
              <p:nvPr/>
            </p:nvSpPr>
            <p:spPr bwMode="auto">
              <a:xfrm>
                <a:off x="4100" y="2691"/>
                <a:ext cx="490" cy="381"/>
              </a:xfrm>
              <a:prstGeom prst="rect">
                <a:avLst/>
              </a:prstGeom>
              <a:noFill/>
              <a:ln w="9525">
                <a:noFill/>
                <a:miter lim="800000"/>
                <a:headEnd/>
                <a:tailEnd/>
              </a:ln>
            </p:spPr>
            <p:txBody>
              <a:bodyPr wrap="none" lIns="0" tIns="0" rIns="0" bIns="0">
                <a:spAutoFit/>
              </a:bodyPr>
              <a:lstStyle/>
              <a:p>
                <a:r>
                  <a:rPr lang="en-US" sz="1600" b="1">
                    <a:solidFill>
                      <a:srgbClr val="000000"/>
                    </a:solidFill>
                    <a:latin typeface="Arial" charset="0"/>
                  </a:rPr>
                  <a:t>MS</a:t>
                </a:r>
                <a:endParaRPr lang="en-US" sz="2400">
                  <a:solidFill>
                    <a:srgbClr val="66FFFF"/>
                  </a:solidFill>
                  <a:latin typeface="Times New Roman" pitchFamily="18" charset="0"/>
                </a:endParaRPr>
              </a:p>
            </p:txBody>
          </p:sp>
          <p:sp>
            <p:nvSpPr>
              <p:cNvPr id="333034" name="Rectangle 234"/>
              <p:cNvSpPr>
                <a:spLocks noChangeArrowheads="1"/>
              </p:cNvSpPr>
              <p:nvPr/>
            </p:nvSpPr>
            <p:spPr bwMode="auto">
              <a:xfrm>
                <a:off x="3761" y="2044"/>
                <a:ext cx="528" cy="382"/>
              </a:xfrm>
              <a:prstGeom prst="rect">
                <a:avLst/>
              </a:prstGeom>
              <a:noFill/>
              <a:ln w="9525">
                <a:noFill/>
                <a:miter lim="800000"/>
                <a:headEnd/>
                <a:tailEnd/>
              </a:ln>
            </p:spPr>
            <p:txBody>
              <a:bodyPr wrap="none" lIns="0" tIns="0" rIns="0" bIns="0">
                <a:spAutoFit/>
              </a:bodyPr>
              <a:lstStyle/>
              <a:p>
                <a:r>
                  <a:rPr lang="en-US" sz="1600" b="1">
                    <a:solidFill>
                      <a:srgbClr val="000000"/>
                    </a:solidFill>
                    <a:latin typeface="Arial" charset="0"/>
                  </a:rPr>
                  <a:t>MO</a:t>
                </a:r>
                <a:endParaRPr lang="en-US" sz="2400">
                  <a:solidFill>
                    <a:srgbClr val="66FFFF"/>
                  </a:solidFill>
                  <a:latin typeface="Times New Roman" pitchFamily="18" charset="0"/>
                </a:endParaRPr>
              </a:p>
            </p:txBody>
          </p:sp>
          <p:sp>
            <p:nvSpPr>
              <p:cNvPr id="333035" name="Rectangle 235"/>
              <p:cNvSpPr>
                <a:spLocks noChangeArrowheads="1"/>
              </p:cNvSpPr>
              <p:nvPr/>
            </p:nvSpPr>
            <p:spPr bwMode="auto">
              <a:xfrm>
                <a:off x="5260" y="1383"/>
                <a:ext cx="451" cy="381"/>
              </a:xfrm>
              <a:prstGeom prst="rect">
                <a:avLst/>
              </a:prstGeom>
              <a:noFill/>
              <a:ln w="9525">
                <a:noFill/>
                <a:miter lim="800000"/>
                <a:headEnd/>
                <a:tailEnd/>
              </a:ln>
            </p:spPr>
            <p:txBody>
              <a:bodyPr wrap="none" lIns="0" tIns="0" rIns="0" bIns="0">
                <a:spAutoFit/>
              </a:bodyPr>
              <a:lstStyle/>
              <a:p>
                <a:r>
                  <a:rPr lang="en-US" sz="1600" b="1">
                    <a:solidFill>
                      <a:srgbClr val="000000"/>
                    </a:solidFill>
                    <a:latin typeface="Arial" charset="0"/>
                  </a:rPr>
                  <a:t>PA</a:t>
                </a:r>
                <a:endParaRPr lang="en-US" sz="2400">
                  <a:solidFill>
                    <a:srgbClr val="66FFFF"/>
                  </a:solidFill>
                  <a:latin typeface="Times New Roman" pitchFamily="18" charset="0"/>
                </a:endParaRPr>
              </a:p>
            </p:txBody>
          </p:sp>
          <p:sp>
            <p:nvSpPr>
              <p:cNvPr id="333036" name="Rectangle 236"/>
              <p:cNvSpPr>
                <a:spLocks noChangeArrowheads="1"/>
              </p:cNvSpPr>
              <p:nvPr/>
            </p:nvSpPr>
            <p:spPr bwMode="auto">
              <a:xfrm>
                <a:off x="3746" y="1408"/>
                <a:ext cx="326" cy="381"/>
              </a:xfrm>
              <a:prstGeom prst="rect">
                <a:avLst/>
              </a:prstGeom>
              <a:noFill/>
              <a:ln w="9525">
                <a:noFill/>
                <a:miter lim="800000"/>
                <a:headEnd/>
                <a:tailEnd/>
              </a:ln>
            </p:spPr>
            <p:txBody>
              <a:bodyPr wrap="none" lIns="0" tIns="0" rIns="0" bIns="0">
                <a:spAutoFit/>
              </a:bodyPr>
              <a:lstStyle/>
              <a:p>
                <a:r>
                  <a:rPr lang="en-US" sz="1600" b="1">
                    <a:solidFill>
                      <a:srgbClr val="000000"/>
                    </a:solidFill>
                    <a:latin typeface="Arial" charset="0"/>
                  </a:rPr>
                  <a:t>IA</a:t>
                </a:r>
                <a:endParaRPr lang="en-US" sz="2400">
                  <a:solidFill>
                    <a:srgbClr val="66FFFF"/>
                  </a:solidFill>
                  <a:latin typeface="Times New Roman" pitchFamily="18" charset="0"/>
                </a:endParaRPr>
              </a:p>
            </p:txBody>
          </p:sp>
          <p:sp>
            <p:nvSpPr>
              <p:cNvPr id="333037" name="Freeform 237"/>
              <p:cNvSpPr>
                <a:spLocks/>
              </p:cNvSpPr>
              <p:nvPr/>
            </p:nvSpPr>
            <p:spPr bwMode="auto">
              <a:xfrm>
                <a:off x="1633" y="1031"/>
                <a:ext cx="94" cy="90"/>
              </a:xfrm>
              <a:custGeom>
                <a:avLst/>
                <a:gdLst/>
                <a:ahLst/>
                <a:cxnLst>
                  <a:cxn ang="0">
                    <a:pos x="188" y="76"/>
                  </a:cxn>
                  <a:cxn ang="0">
                    <a:pos x="163" y="155"/>
                  </a:cxn>
                  <a:cxn ang="0">
                    <a:pos x="82" y="180"/>
                  </a:cxn>
                  <a:cxn ang="0">
                    <a:pos x="28" y="155"/>
                  </a:cxn>
                  <a:cxn ang="0">
                    <a:pos x="0" y="76"/>
                  </a:cxn>
                  <a:cxn ang="0">
                    <a:pos x="28" y="25"/>
                  </a:cxn>
                  <a:cxn ang="0">
                    <a:pos x="82" y="0"/>
                  </a:cxn>
                  <a:cxn ang="0">
                    <a:pos x="163" y="25"/>
                  </a:cxn>
                  <a:cxn ang="0">
                    <a:pos x="188" y="76"/>
                  </a:cxn>
                </a:cxnLst>
                <a:rect l="0" t="0" r="r" b="b"/>
                <a:pathLst>
                  <a:path w="188" h="180">
                    <a:moveTo>
                      <a:pt x="188" y="76"/>
                    </a:moveTo>
                    <a:lnTo>
                      <a:pt x="163" y="155"/>
                    </a:lnTo>
                    <a:lnTo>
                      <a:pt x="82" y="180"/>
                    </a:lnTo>
                    <a:lnTo>
                      <a:pt x="28" y="155"/>
                    </a:lnTo>
                    <a:lnTo>
                      <a:pt x="0" y="76"/>
                    </a:lnTo>
                    <a:lnTo>
                      <a:pt x="28" y="25"/>
                    </a:lnTo>
                    <a:lnTo>
                      <a:pt x="82" y="0"/>
                    </a:lnTo>
                    <a:lnTo>
                      <a:pt x="163" y="25"/>
                    </a:lnTo>
                    <a:lnTo>
                      <a:pt x="188" y="76"/>
                    </a:lnTo>
                    <a:close/>
                  </a:path>
                </a:pathLst>
              </a:custGeom>
              <a:solidFill>
                <a:srgbClr val="FF0000"/>
              </a:solidFill>
              <a:ln w="9525">
                <a:noFill/>
                <a:round/>
                <a:headEnd/>
                <a:tailEnd/>
              </a:ln>
            </p:spPr>
            <p:txBody>
              <a:bodyPr/>
              <a:lstStyle/>
              <a:p>
                <a:endParaRPr lang="en-US"/>
              </a:p>
            </p:txBody>
          </p:sp>
          <p:sp>
            <p:nvSpPr>
              <p:cNvPr id="333038" name="Freeform 238"/>
              <p:cNvSpPr>
                <a:spLocks/>
              </p:cNvSpPr>
              <p:nvPr/>
            </p:nvSpPr>
            <p:spPr bwMode="auto">
              <a:xfrm>
                <a:off x="1633" y="1031"/>
                <a:ext cx="94" cy="90"/>
              </a:xfrm>
              <a:custGeom>
                <a:avLst/>
                <a:gdLst/>
                <a:ahLst/>
                <a:cxnLst>
                  <a:cxn ang="0">
                    <a:pos x="188" y="76"/>
                  </a:cxn>
                  <a:cxn ang="0">
                    <a:pos x="163" y="155"/>
                  </a:cxn>
                  <a:cxn ang="0">
                    <a:pos x="82" y="180"/>
                  </a:cxn>
                  <a:cxn ang="0">
                    <a:pos x="28" y="155"/>
                  </a:cxn>
                  <a:cxn ang="0">
                    <a:pos x="0" y="76"/>
                  </a:cxn>
                  <a:cxn ang="0">
                    <a:pos x="28" y="25"/>
                  </a:cxn>
                  <a:cxn ang="0">
                    <a:pos x="82" y="0"/>
                  </a:cxn>
                  <a:cxn ang="0">
                    <a:pos x="163" y="25"/>
                  </a:cxn>
                  <a:cxn ang="0">
                    <a:pos x="188" y="76"/>
                  </a:cxn>
                </a:cxnLst>
                <a:rect l="0" t="0" r="r" b="b"/>
                <a:pathLst>
                  <a:path w="188" h="180">
                    <a:moveTo>
                      <a:pt x="188" y="76"/>
                    </a:moveTo>
                    <a:lnTo>
                      <a:pt x="163" y="155"/>
                    </a:lnTo>
                    <a:lnTo>
                      <a:pt x="82" y="180"/>
                    </a:lnTo>
                    <a:lnTo>
                      <a:pt x="28" y="155"/>
                    </a:lnTo>
                    <a:lnTo>
                      <a:pt x="0" y="76"/>
                    </a:lnTo>
                    <a:lnTo>
                      <a:pt x="28" y="25"/>
                    </a:lnTo>
                    <a:lnTo>
                      <a:pt x="82" y="0"/>
                    </a:lnTo>
                    <a:lnTo>
                      <a:pt x="163" y="25"/>
                    </a:lnTo>
                    <a:lnTo>
                      <a:pt x="188" y="76"/>
                    </a:lnTo>
                  </a:path>
                </a:pathLst>
              </a:custGeom>
              <a:noFill/>
              <a:ln w="1588">
                <a:solidFill>
                  <a:srgbClr val="000000"/>
                </a:solidFill>
                <a:prstDash val="solid"/>
                <a:round/>
                <a:headEnd/>
                <a:tailEnd/>
              </a:ln>
            </p:spPr>
            <p:txBody>
              <a:bodyPr/>
              <a:lstStyle/>
              <a:p>
                <a:endParaRPr lang="en-US"/>
              </a:p>
            </p:txBody>
          </p:sp>
          <p:sp>
            <p:nvSpPr>
              <p:cNvPr id="333039" name="Freeform 239"/>
              <p:cNvSpPr>
                <a:spLocks/>
              </p:cNvSpPr>
              <p:nvPr/>
            </p:nvSpPr>
            <p:spPr bwMode="auto">
              <a:xfrm>
                <a:off x="1930" y="2665"/>
                <a:ext cx="94" cy="90"/>
              </a:xfrm>
              <a:custGeom>
                <a:avLst/>
                <a:gdLst/>
                <a:ahLst/>
                <a:cxnLst>
                  <a:cxn ang="0">
                    <a:pos x="186" y="76"/>
                  </a:cxn>
                  <a:cxn ang="0">
                    <a:pos x="162" y="153"/>
                  </a:cxn>
                  <a:cxn ang="0">
                    <a:pos x="81" y="180"/>
                  </a:cxn>
                  <a:cxn ang="0">
                    <a:pos x="29" y="153"/>
                  </a:cxn>
                  <a:cxn ang="0">
                    <a:pos x="0" y="76"/>
                  </a:cxn>
                  <a:cxn ang="0">
                    <a:pos x="29" y="26"/>
                  </a:cxn>
                  <a:cxn ang="0">
                    <a:pos x="81" y="0"/>
                  </a:cxn>
                  <a:cxn ang="0">
                    <a:pos x="162" y="26"/>
                  </a:cxn>
                  <a:cxn ang="0">
                    <a:pos x="186" y="76"/>
                  </a:cxn>
                </a:cxnLst>
                <a:rect l="0" t="0" r="r" b="b"/>
                <a:pathLst>
                  <a:path w="186" h="180">
                    <a:moveTo>
                      <a:pt x="186" y="76"/>
                    </a:moveTo>
                    <a:lnTo>
                      <a:pt x="162" y="153"/>
                    </a:lnTo>
                    <a:lnTo>
                      <a:pt x="81" y="180"/>
                    </a:lnTo>
                    <a:lnTo>
                      <a:pt x="29" y="153"/>
                    </a:lnTo>
                    <a:lnTo>
                      <a:pt x="0" y="76"/>
                    </a:lnTo>
                    <a:lnTo>
                      <a:pt x="29" y="26"/>
                    </a:lnTo>
                    <a:lnTo>
                      <a:pt x="81" y="0"/>
                    </a:lnTo>
                    <a:lnTo>
                      <a:pt x="162" y="26"/>
                    </a:lnTo>
                    <a:lnTo>
                      <a:pt x="186" y="76"/>
                    </a:lnTo>
                    <a:close/>
                  </a:path>
                </a:pathLst>
              </a:custGeom>
              <a:solidFill>
                <a:srgbClr val="FF0000"/>
              </a:solidFill>
              <a:ln w="9525">
                <a:noFill/>
                <a:round/>
                <a:headEnd/>
                <a:tailEnd/>
              </a:ln>
            </p:spPr>
            <p:txBody>
              <a:bodyPr/>
              <a:lstStyle/>
              <a:p>
                <a:endParaRPr lang="en-US"/>
              </a:p>
            </p:txBody>
          </p:sp>
          <p:sp>
            <p:nvSpPr>
              <p:cNvPr id="333040" name="Freeform 240"/>
              <p:cNvSpPr>
                <a:spLocks/>
              </p:cNvSpPr>
              <p:nvPr/>
            </p:nvSpPr>
            <p:spPr bwMode="auto">
              <a:xfrm>
                <a:off x="1930" y="2665"/>
                <a:ext cx="94" cy="90"/>
              </a:xfrm>
              <a:custGeom>
                <a:avLst/>
                <a:gdLst/>
                <a:ahLst/>
                <a:cxnLst>
                  <a:cxn ang="0">
                    <a:pos x="186" y="76"/>
                  </a:cxn>
                  <a:cxn ang="0">
                    <a:pos x="162" y="153"/>
                  </a:cxn>
                  <a:cxn ang="0">
                    <a:pos x="81" y="180"/>
                  </a:cxn>
                  <a:cxn ang="0">
                    <a:pos x="29" y="153"/>
                  </a:cxn>
                  <a:cxn ang="0">
                    <a:pos x="0" y="76"/>
                  </a:cxn>
                  <a:cxn ang="0">
                    <a:pos x="29" y="26"/>
                  </a:cxn>
                  <a:cxn ang="0">
                    <a:pos x="81" y="0"/>
                  </a:cxn>
                  <a:cxn ang="0">
                    <a:pos x="162" y="26"/>
                  </a:cxn>
                  <a:cxn ang="0">
                    <a:pos x="186" y="76"/>
                  </a:cxn>
                </a:cxnLst>
                <a:rect l="0" t="0" r="r" b="b"/>
                <a:pathLst>
                  <a:path w="186" h="180">
                    <a:moveTo>
                      <a:pt x="186" y="76"/>
                    </a:moveTo>
                    <a:lnTo>
                      <a:pt x="162" y="153"/>
                    </a:lnTo>
                    <a:lnTo>
                      <a:pt x="81" y="180"/>
                    </a:lnTo>
                    <a:lnTo>
                      <a:pt x="29" y="153"/>
                    </a:lnTo>
                    <a:lnTo>
                      <a:pt x="0" y="76"/>
                    </a:lnTo>
                    <a:lnTo>
                      <a:pt x="29" y="26"/>
                    </a:lnTo>
                    <a:lnTo>
                      <a:pt x="81" y="0"/>
                    </a:lnTo>
                    <a:lnTo>
                      <a:pt x="162" y="26"/>
                    </a:lnTo>
                    <a:lnTo>
                      <a:pt x="186" y="76"/>
                    </a:lnTo>
                  </a:path>
                </a:pathLst>
              </a:custGeom>
              <a:noFill/>
              <a:ln w="1588">
                <a:solidFill>
                  <a:srgbClr val="000000"/>
                </a:solidFill>
                <a:prstDash val="solid"/>
                <a:round/>
                <a:headEnd/>
                <a:tailEnd/>
              </a:ln>
            </p:spPr>
            <p:txBody>
              <a:bodyPr/>
              <a:lstStyle/>
              <a:p>
                <a:endParaRPr lang="en-US"/>
              </a:p>
            </p:txBody>
          </p:sp>
          <p:sp>
            <p:nvSpPr>
              <p:cNvPr id="333041" name="Freeform 241"/>
              <p:cNvSpPr>
                <a:spLocks/>
              </p:cNvSpPr>
              <p:nvPr/>
            </p:nvSpPr>
            <p:spPr bwMode="auto">
              <a:xfrm>
                <a:off x="1863" y="2563"/>
                <a:ext cx="94" cy="90"/>
              </a:xfrm>
              <a:custGeom>
                <a:avLst/>
                <a:gdLst/>
                <a:ahLst/>
                <a:cxnLst>
                  <a:cxn ang="0">
                    <a:pos x="188" y="76"/>
                  </a:cxn>
                  <a:cxn ang="0">
                    <a:pos x="163" y="153"/>
                  </a:cxn>
                  <a:cxn ang="0">
                    <a:pos x="82" y="179"/>
                  </a:cxn>
                  <a:cxn ang="0">
                    <a:pos x="29" y="153"/>
                  </a:cxn>
                  <a:cxn ang="0">
                    <a:pos x="0" y="76"/>
                  </a:cxn>
                  <a:cxn ang="0">
                    <a:pos x="29" y="25"/>
                  </a:cxn>
                  <a:cxn ang="0">
                    <a:pos x="82" y="0"/>
                  </a:cxn>
                  <a:cxn ang="0">
                    <a:pos x="163" y="25"/>
                  </a:cxn>
                  <a:cxn ang="0">
                    <a:pos x="188" y="76"/>
                  </a:cxn>
                </a:cxnLst>
                <a:rect l="0" t="0" r="r" b="b"/>
                <a:pathLst>
                  <a:path w="188" h="179">
                    <a:moveTo>
                      <a:pt x="188" y="76"/>
                    </a:moveTo>
                    <a:lnTo>
                      <a:pt x="163" y="153"/>
                    </a:lnTo>
                    <a:lnTo>
                      <a:pt x="82" y="179"/>
                    </a:lnTo>
                    <a:lnTo>
                      <a:pt x="29" y="153"/>
                    </a:lnTo>
                    <a:lnTo>
                      <a:pt x="0" y="76"/>
                    </a:lnTo>
                    <a:lnTo>
                      <a:pt x="29" y="25"/>
                    </a:lnTo>
                    <a:lnTo>
                      <a:pt x="82" y="0"/>
                    </a:lnTo>
                    <a:lnTo>
                      <a:pt x="163" y="25"/>
                    </a:lnTo>
                    <a:lnTo>
                      <a:pt x="188" y="76"/>
                    </a:lnTo>
                    <a:close/>
                  </a:path>
                </a:pathLst>
              </a:custGeom>
              <a:solidFill>
                <a:srgbClr val="FF0000"/>
              </a:solidFill>
              <a:ln w="9525">
                <a:noFill/>
                <a:round/>
                <a:headEnd/>
                <a:tailEnd/>
              </a:ln>
            </p:spPr>
            <p:txBody>
              <a:bodyPr/>
              <a:lstStyle/>
              <a:p>
                <a:endParaRPr lang="en-US"/>
              </a:p>
            </p:txBody>
          </p:sp>
          <p:sp>
            <p:nvSpPr>
              <p:cNvPr id="333042" name="Freeform 242"/>
              <p:cNvSpPr>
                <a:spLocks/>
              </p:cNvSpPr>
              <p:nvPr/>
            </p:nvSpPr>
            <p:spPr bwMode="auto">
              <a:xfrm>
                <a:off x="1863" y="2563"/>
                <a:ext cx="94" cy="90"/>
              </a:xfrm>
              <a:custGeom>
                <a:avLst/>
                <a:gdLst/>
                <a:ahLst/>
                <a:cxnLst>
                  <a:cxn ang="0">
                    <a:pos x="188" y="76"/>
                  </a:cxn>
                  <a:cxn ang="0">
                    <a:pos x="163" y="153"/>
                  </a:cxn>
                  <a:cxn ang="0">
                    <a:pos x="82" y="179"/>
                  </a:cxn>
                  <a:cxn ang="0">
                    <a:pos x="29" y="153"/>
                  </a:cxn>
                  <a:cxn ang="0">
                    <a:pos x="0" y="76"/>
                  </a:cxn>
                  <a:cxn ang="0">
                    <a:pos x="29" y="25"/>
                  </a:cxn>
                  <a:cxn ang="0">
                    <a:pos x="82" y="0"/>
                  </a:cxn>
                  <a:cxn ang="0">
                    <a:pos x="163" y="25"/>
                  </a:cxn>
                  <a:cxn ang="0">
                    <a:pos x="188" y="76"/>
                  </a:cxn>
                </a:cxnLst>
                <a:rect l="0" t="0" r="r" b="b"/>
                <a:pathLst>
                  <a:path w="188" h="179">
                    <a:moveTo>
                      <a:pt x="188" y="76"/>
                    </a:moveTo>
                    <a:lnTo>
                      <a:pt x="163" y="153"/>
                    </a:lnTo>
                    <a:lnTo>
                      <a:pt x="82" y="179"/>
                    </a:lnTo>
                    <a:lnTo>
                      <a:pt x="29" y="153"/>
                    </a:lnTo>
                    <a:lnTo>
                      <a:pt x="0" y="76"/>
                    </a:lnTo>
                    <a:lnTo>
                      <a:pt x="29" y="25"/>
                    </a:lnTo>
                    <a:lnTo>
                      <a:pt x="82" y="0"/>
                    </a:lnTo>
                    <a:lnTo>
                      <a:pt x="163" y="25"/>
                    </a:lnTo>
                    <a:lnTo>
                      <a:pt x="188" y="76"/>
                    </a:lnTo>
                  </a:path>
                </a:pathLst>
              </a:custGeom>
              <a:noFill/>
              <a:ln w="1588">
                <a:solidFill>
                  <a:srgbClr val="000000"/>
                </a:solidFill>
                <a:prstDash val="solid"/>
                <a:round/>
                <a:headEnd/>
                <a:tailEnd/>
              </a:ln>
            </p:spPr>
            <p:txBody>
              <a:bodyPr/>
              <a:lstStyle/>
              <a:p>
                <a:endParaRPr lang="en-US"/>
              </a:p>
            </p:txBody>
          </p:sp>
          <p:sp>
            <p:nvSpPr>
              <p:cNvPr id="333043" name="Freeform 243"/>
              <p:cNvSpPr>
                <a:spLocks/>
              </p:cNvSpPr>
              <p:nvPr/>
            </p:nvSpPr>
            <p:spPr bwMode="auto">
              <a:xfrm>
                <a:off x="3305" y="3003"/>
                <a:ext cx="94" cy="91"/>
              </a:xfrm>
              <a:custGeom>
                <a:avLst/>
                <a:gdLst/>
                <a:ahLst/>
                <a:cxnLst>
                  <a:cxn ang="0">
                    <a:pos x="188" y="77"/>
                  </a:cxn>
                  <a:cxn ang="0">
                    <a:pos x="162" y="155"/>
                  </a:cxn>
                  <a:cxn ang="0">
                    <a:pos x="81" y="182"/>
                  </a:cxn>
                  <a:cxn ang="0">
                    <a:pos x="30" y="155"/>
                  </a:cxn>
                  <a:cxn ang="0">
                    <a:pos x="0" y="77"/>
                  </a:cxn>
                  <a:cxn ang="0">
                    <a:pos x="30" y="27"/>
                  </a:cxn>
                  <a:cxn ang="0">
                    <a:pos x="81" y="0"/>
                  </a:cxn>
                  <a:cxn ang="0">
                    <a:pos x="162" y="27"/>
                  </a:cxn>
                  <a:cxn ang="0">
                    <a:pos x="188" y="77"/>
                  </a:cxn>
                </a:cxnLst>
                <a:rect l="0" t="0" r="r" b="b"/>
                <a:pathLst>
                  <a:path w="188" h="182">
                    <a:moveTo>
                      <a:pt x="188" y="77"/>
                    </a:moveTo>
                    <a:lnTo>
                      <a:pt x="162" y="155"/>
                    </a:lnTo>
                    <a:lnTo>
                      <a:pt x="81" y="182"/>
                    </a:lnTo>
                    <a:lnTo>
                      <a:pt x="30" y="155"/>
                    </a:lnTo>
                    <a:lnTo>
                      <a:pt x="0" y="77"/>
                    </a:lnTo>
                    <a:lnTo>
                      <a:pt x="30" y="27"/>
                    </a:lnTo>
                    <a:lnTo>
                      <a:pt x="81" y="0"/>
                    </a:lnTo>
                    <a:lnTo>
                      <a:pt x="162" y="27"/>
                    </a:lnTo>
                    <a:lnTo>
                      <a:pt x="188" y="77"/>
                    </a:lnTo>
                    <a:close/>
                  </a:path>
                </a:pathLst>
              </a:custGeom>
              <a:solidFill>
                <a:srgbClr val="FF0000"/>
              </a:solidFill>
              <a:ln w="9525">
                <a:noFill/>
                <a:round/>
                <a:headEnd/>
                <a:tailEnd/>
              </a:ln>
            </p:spPr>
            <p:txBody>
              <a:bodyPr/>
              <a:lstStyle/>
              <a:p>
                <a:endParaRPr lang="en-US"/>
              </a:p>
            </p:txBody>
          </p:sp>
          <p:sp>
            <p:nvSpPr>
              <p:cNvPr id="333044" name="Freeform 244"/>
              <p:cNvSpPr>
                <a:spLocks/>
              </p:cNvSpPr>
              <p:nvPr/>
            </p:nvSpPr>
            <p:spPr bwMode="auto">
              <a:xfrm>
                <a:off x="3305" y="3003"/>
                <a:ext cx="94" cy="91"/>
              </a:xfrm>
              <a:custGeom>
                <a:avLst/>
                <a:gdLst/>
                <a:ahLst/>
                <a:cxnLst>
                  <a:cxn ang="0">
                    <a:pos x="188" y="77"/>
                  </a:cxn>
                  <a:cxn ang="0">
                    <a:pos x="162" y="155"/>
                  </a:cxn>
                  <a:cxn ang="0">
                    <a:pos x="81" y="182"/>
                  </a:cxn>
                  <a:cxn ang="0">
                    <a:pos x="30" y="155"/>
                  </a:cxn>
                  <a:cxn ang="0">
                    <a:pos x="0" y="77"/>
                  </a:cxn>
                  <a:cxn ang="0">
                    <a:pos x="30" y="27"/>
                  </a:cxn>
                  <a:cxn ang="0">
                    <a:pos x="81" y="0"/>
                  </a:cxn>
                  <a:cxn ang="0">
                    <a:pos x="162" y="27"/>
                  </a:cxn>
                  <a:cxn ang="0">
                    <a:pos x="188" y="77"/>
                  </a:cxn>
                </a:cxnLst>
                <a:rect l="0" t="0" r="r" b="b"/>
                <a:pathLst>
                  <a:path w="188" h="182">
                    <a:moveTo>
                      <a:pt x="188" y="77"/>
                    </a:moveTo>
                    <a:lnTo>
                      <a:pt x="162" y="155"/>
                    </a:lnTo>
                    <a:lnTo>
                      <a:pt x="81" y="182"/>
                    </a:lnTo>
                    <a:lnTo>
                      <a:pt x="30" y="155"/>
                    </a:lnTo>
                    <a:lnTo>
                      <a:pt x="0" y="77"/>
                    </a:lnTo>
                    <a:lnTo>
                      <a:pt x="30" y="27"/>
                    </a:lnTo>
                    <a:lnTo>
                      <a:pt x="81" y="0"/>
                    </a:lnTo>
                    <a:lnTo>
                      <a:pt x="162" y="27"/>
                    </a:lnTo>
                    <a:lnTo>
                      <a:pt x="188" y="77"/>
                    </a:lnTo>
                  </a:path>
                </a:pathLst>
              </a:custGeom>
              <a:noFill/>
              <a:ln w="1588">
                <a:solidFill>
                  <a:srgbClr val="000000"/>
                </a:solidFill>
                <a:prstDash val="solid"/>
                <a:round/>
                <a:headEnd/>
                <a:tailEnd/>
              </a:ln>
            </p:spPr>
            <p:txBody>
              <a:bodyPr/>
              <a:lstStyle/>
              <a:p>
                <a:endParaRPr lang="en-US"/>
              </a:p>
            </p:txBody>
          </p:sp>
          <p:sp>
            <p:nvSpPr>
              <p:cNvPr id="333045" name="Freeform 245"/>
              <p:cNvSpPr>
                <a:spLocks/>
              </p:cNvSpPr>
              <p:nvPr/>
            </p:nvSpPr>
            <p:spPr bwMode="auto">
              <a:xfrm>
                <a:off x="3265" y="2461"/>
                <a:ext cx="94" cy="90"/>
              </a:xfrm>
              <a:custGeom>
                <a:avLst/>
                <a:gdLst/>
                <a:ahLst/>
                <a:cxnLst>
                  <a:cxn ang="0">
                    <a:pos x="189" y="76"/>
                  </a:cxn>
                  <a:cxn ang="0">
                    <a:pos x="162" y="154"/>
                  </a:cxn>
                  <a:cxn ang="0">
                    <a:pos x="81" y="180"/>
                  </a:cxn>
                  <a:cxn ang="0">
                    <a:pos x="30" y="154"/>
                  </a:cxn>
                  <a:cxn ang="0">
                    <a:pos x="0" y="76"/>
                  </a:cxn>
                  <a:cxn ang="0">
                    <a:pos x="30" y="27"/>
                  </a:cxn>
                  <a:cxn ang="0">
                    <a:pos x="81" y="0"/>
                  </a:cxn>
                  <a:cxn ang="0">
                    <a:pos x="162" y="27"/>
                  </a:cxn>
                  <a:cxn ang="0">
                    <a:pos x="189" y="76"/>
                  </a:cxn>
                </a:cxnLst>
                <a:rect l="0" t="0" r="r" b="b"/>
                <a:pathLst>
                  <a:path w="189" h="180">
                    <a:moveTo>
                      <a:pt x="189" y="76"/>
                    </a:moveTo>
                    <a:lnTo>
                      <a:pt x="162" y="154"/>
                    </a:lnTo>
                    <a:lnTo>
                      <a:pt x="81" y="180"/>
                    </a:lnTo>
                    <a:lnTo>
                      <a:pt x="30" y="154"/>
                    </a:lnTo>
                    <a:lnTo>
                      <a:pt x="0" y="76"/>
                    </a:lnTo>
                    <a:lnTo>
                      <a:pt x="30" y="27"/>
                    </a:lnTo>
                    <a:lnTo>
                      <a:pt x="81" y="0"/>
                    </a:lnTo>
                    <a:lnTo>
                      <a:pt x="162" y="27"/>
                    </a:lnTo>
                    <a:lnTo>
                      <a:pt x="189" y="76"/>
                    </a:lnTo>
                    <a:close/>
                  </a:path>
                </a:pathLst>
              </a:custGeom>
              <a:solidFill>
                <a:srgbClr val="FF0000"/>
              </a:solidFill>
              <a:ln w="9525">
                <a:noFill/>
                <a:round/>
                <a:headEnd/>
                <a:tailEnd/>
              </a:ln>
            </p:spPr>
            <p:txBody>
              <a:bodyPr/>
              <a:lstStyle/>
              <a:p>
                <a:endParaRPr lang="en-US"/>
              </a:p>
            </p:txBody>
          </p:sp>
          <p:sp>
            <p:nvSpPr>
              <p:cNvPr id="333046" name="Freeform 246"/>
              <p:cNvSpPr>
                <a:spLocks/>
              </p:cNvSpPr>
              <p:nvPr/>
            </p:nvSpPr>
            <p:spPr bwMode="auto">
              <a:xfrm>
                <a:off x="3265" y="2461"/>
                <a:ext cx="94" cy="90"/>
              </a:xfrm>
              <a:custGeom>
                <a:avLst/>
                <a:gdLst/>
                <a:ahLst/>
                <a:cxnLst>
                  <a:cxn ang="0">
                    <a:pos x="189" y="76"/>
                  </a:cxn>
                  <a:cxn ang="0">
                    <a:pos x="162" y="154"/>
                  </a:cxn>
                  <a:cxn ang="0">
                    <a:pos x="81" y="180"/>
                  </a:cxn>
                  <a:cxn ang="0">
                    <a:pos x="30" y="154"/>
                  </a:cxn>
                  <a:cxn ang="0">
                    <a:pos x="0" y="76"/>
                  </a:cxn>
                  <a:cxn ang="0">
                    <a:pos x="30" y="27"/>
                  </a:cxn>
                  <a:cxn ang="0">
                    <a:pos x="81" y="0"/>
                  </a:cxn>
                  <a:cxn ang="0">
                    <a:pos x="162" y="27"/>
                  </a:cxn>
                  <a:cxn ang="0">
                    <a:pos x="189" y="76"/>
                  </a:cxn>
                </a:cxnLst>
                <a:rect l="0" t="0" r="r" b="b"/>
                <a:pathLst>
                  <a:path w="189" h="180">
                    <a:moveTo>
                      <a:pt x="189" y="76"/>
                    </a:moveTo>
                    <a:lnTo>
                      <a:pt x="162" y="154"/>
                    </a:lnTo>
                    <a:lnTo>
                      <a:pt x="81" y="180"/>
                    </a:lnTo>
                    <a:lnTo>
                      <a:pt x="30" y="154"/>
                    </a:lnTo>
                    <a:lnTo>
                      <a:pt x="0" y="76"/>
                    </a:lnTo>
                    <a:lnTo>
                      <a:pt x="30" y="27"/>
                    </a:lnTo>
                    <a:lnTo>
                      <a:pt x="81" y="0"/>
                    </a:lnTo>
                    <a:lnTo>
                      <a:pt x="162" y="27"/>
                    </a:lnTo>
                    <a:lnTo>
                      <a:pt x="189" y="76"/>
                    </a:lnTo>
                  </a:path>
                </a:pathLst>
              </a:custGeom>
              <a:noFill/>
              <a:ln w="1588">
                <a:solidFill>
                  <a:srgbClr val="000000"/>
                </a:solidFill>
                <a:prstDash val="solid"/>
                <a:round/>
                <a:headEnd/>
                <a:tailEnd/>
              </a:ln>
            </p:spPr>
            <p:txBody>
              <a:bodyPr/>
              <a:lstStyle/>
              <a:p>
                <a:endParaRPr lang="en-US"/>
              </a:p>
            </p:txBody>
          </p:sp>
          <p:sp>
            <p:nvSpPr>
              <p:cNvPr id="333047" name="Freeform 247"/>
              <p:cNvSpPr>
                <a:spLocks/>
              </p:cNvSpPr>
              <p:nvPr/>
            </p:nvSpPr>
            <p:spPr bwMode="auto">
              <a:xfrm>
                <a:off x="3597" y="1613"/>
                <a:ext cx="94" cy="90"/>
              </a:xfrm>
              <a:custGeom>
                <a:avLst/>
                <a:gdLst/>
                <a:ahLst/>
                <a:cxnLst>
                  <a:cxn ang="0">
                    <a:pos x="188" y="78"/>
                  </a:cxn>
                  <a:cxn ang="0">
                    <a:pos x="162" y="155"/>
                  </a:cxn>
                  <a:cxn ang="0">
                    <a:pos x="81" y="181"/>
                  </a:cxn>
                  <a:cxn ang="0">
                    <a:pos x="28" y="155"/>
                  </a:cxn>
                  <a:cxn ang="0">
                    <a:pos x="0" y="78"/>
                  </a:cxn>
                  <a:cxn ang="0">
                    <a:pos x="28" y="26"/>
                  </a:cxn>
                  <a:cxn ang="0">
                    <a:pos x="81" y="0"/>
                  </a:cxn>
                  <a:cxn ang="0">
                    <a:pos x="162" y="26"/>
                  </a:cxn>
                  <a:cxn ang="0">
                    <a:pos x="188" y="78"/>
                  </a:cxn>
                </a:cxnLst>
                <a:rect l="0" t="0" r="r" b="b"/>
                <a:pathLst>
                  <a:path w="188" h="181">
                    <a:moveTo>
                      <a:pt x="188" y="78"/>
                    </a:moveTo>
                    <a:lnTo>
                      <a:pt x="162" y="155"/>
                    </a:lnTo>
                    <a:lnTo>
                      <a:pt x="81" y="181"/>
                    </a:lnTo>
                    <a:lnTo>
                      <a:pt x="28" y="155"/>
                    </a:lnTo>
                    <a:lnTo>
                      <a:pt x="0" y="78"/>
                    </a:lnTo>
                    <a:lnTo>
                      <a:pt x="28" y="26"/>
                    </a:lnTo>
                    <a:lnTo>
                      <a:pt x="81" y="0"/>
                    </a:lnTo>
                    <a:lnTo>
                      <a:pt x="162" y="26"/>
                    </a:lnTo>
                    <a:lnTo>
                      <a:pt x="188" y="78"/>
                    </a:lnTo>
                    <a:close/>
                  </a:path>
                </a:pathLst>
              </a:custGeom>
              <a:solidFill>
                <a:srgbClr val="FF0000"/>
              </a:solidFill>
              <a:ln w="9525">
                <a:noFill/>
                <a:round/>
                <a:headEnd/>
                <a:tailEnd/>
              </a:ln>
            </p:spPr>
            <p:txBody>
              <a:bodyPr/>
              <a:lstStyle/>
              <a:p>
                <a:endParaRPr lang="en-US"/>
              </a:p>
            </p:txBody>
          </p:sp>
          <p:sp>
            <p:nvSpPr>
              <p:cNvPr id="333048" name="Freeform 248"/>
              <p:cNvSpPr>
                <a:spLocks/>
              </p:cNvSpPr>
              <p:nvPr/>
            </p:nvSpPr>
            <p:spPr bwMode="auto">
              <a:xfrm>
                <a:off x="3597" y="1613"/>
                <a:ext cx="94" cy="90"/>
              </a:xfrm>
              <a:custGeom>
                <a:avLst/>
                <a:gdLst/>
                <a:ahLst/>
                <a:cxnLst>
                  <a:cxn ang="0">
                    <a:pos x="188" y="78"/>
                  </a:cxn>
                  <a:cxn ang="0">
                    <a:pos x="162" y="155"/>
                  </a:cxn>
                  <a:cxn ang="0">
                    <a:pos x="81" y="181"/>
                  </a:cxn>
                  <a:cxn ang="0">
                    <a:pos x="28" y="155"/>
                  </a:cxn>
                  <a:cxn ang="0">
                    <a:pos x="0" y="78"/>
                  </a:cxn>
                  <a:cxn ang="0">
                    <a:pos x="28" y="26"/>
                  </a:cxn>
                  <a:cxn ang="0">
                    <a:pos x="81" y="0"/>
                  </a:cxn>
                  <a:cxn ang="0">
                    <a:pos x="162" y="26"/>
                  </a:cxn>
                  <a:cxn ang="0">
                    <a:pos x="188" y="78"/>
                  </a:cxn>
                </a:cxnLst>
                <a:rect l="0" t="0" r="r" b="b"/>
                <a:pathLst>
                  <a:path w="188" h="181">
                    <a:moveTo>
                      <a:pt x="188" y="78"/>
                    </a:moveTo>
                    <a:lnTo>
                      <a:pt x="162" y="155"/>
                    </a:lnTo>
                    <a:lnTo>
                      <a:pt x="81" y="181"/>
                    </a:lnTo>
                    <a:lnTo>
                      <a:pt x="28" y="155"/>
                    </a:lnTo>
                    <a:lnTo>
                      <a:pt x="0" y="78"/>
                    </a:lnTo>
                    <a:lnTo>
                      <a:pt x="28" y="26"/>
                    </a:lnTo>
                    <a:lnTo>
                      <a:pt x="81" y="0"/>
                    </a:lnTo>
                    <a:lnTo>
                      <a:pt x="162" y="26"/>
                    </a:lnTo>
                    <a:lnTo>
                      <a:pt x="188" y="78"/>
                    </a:lnTo>
                  </a:path>
                </a:pathLst>
              </a:custGeom>
              <a:noFill/>
              <a:ln w="1588">
                <a:solidFill>
                  <a:srgbClr val="000000"/>
                </a:solidFill>
                <a:prstDash val="solid"/>
                <a:round/>
                <a:headEnd/>
                <a:tailEnd/>
              </a:ln>
            </p:spPr>
            <p:txBody>
              <a:bodyPr/>
              <a:lstStyle/>
              <a:p>
                <a:endParaRPr lang="en-US"/>
              </a:p>
            </p:txBody>
          </p:sp>
          <p:sp>
            <p:nvSpPr>
              <p:cNvPr id="333049" name="Freeform 249"/>
              <p:cNvSpPr>
                <a:spLocks/>
              </p:cNvSpPr>
              <p:nvPr/>
            </p:nvSpPr>
            <p:spPr bwMode="auto">
              <a:xfrm>
                <a:off x="3841" y="1857"/>
                <a:ext cx="93" cy="91"/>
              </a:xfrm>
              <a:custGeom>
                <a:avLst/>
                <a:gdLst/>
                <a:ahLst/>
                <a:cxnLst>
                  <a:cxn ang="0">
                    <a:pos x="187" y="78"/>
                  </a:cxn>
                  <a:cxn ang="0">
                    <a:pos x="162" y="155"/>
                  </a:cxn>
                  <a:cxn ang="0">
                    <a:pos x="82" y="182"/>
                  </a:cxn>
                  <a:cxn ang="0">
                    <a:pos x="28" y="155"/>
                  </a:cxn>
                  <a:cxn ang="0">
                    <a:pos x="0" y="78"/>
                  </a:cxn>
                  <a:cxn ang="0">
                    <a:pos x="28" y="27"/>
                  </a:cxn>
                  <a:cxn ang="0">
                    <a:pos x="82" y="0"/>
                  </a:cxn>
                  <a:cxn ang="0">
                    <a:pos x="162" y="27"/>
                  </a:cxn>
                  <a:cxn ang="0">
                    <a:pos x="187" y="78"/>
                  </a:cxn>
                </a:cxnLst>
                <a:rect l="0" t="0" r="r" b="b"/>
                <a:pathLst>
                  <a:path w="187" h="182">
                    <a:moveTo>
                      <a:pt x="187" y="78"/>
                    </a:moveTo>
                    <a:lnTo>
                      <a:pt x="162" y="155"/>
                    </a:lnTo>
                    <a:lnTo>
                      <a:pt x="82" y="182"/>
                    </a:lnTo>
                    <a:lnTo>
                      <a:pt x="28" y="155"/>
                    </a:lnTo>
                    <a:lnTo>
                      <a:pt x="0" y="78"/>
                    </a:lnTo>
                    <a:lnTo>
                      <a:pt x="28" y="27"/>
                    </a:lnTo>
                    <a:lnTo>
                      <a:pt x="82" y="0"/>
                    </a:lnTo>
                    <a:lnTo>
                      <a:pt x="162" y="27"/>
                    </a:lnTo>
                    <a:lnTo>
                      <a:pt x="187" y="78"/>
                    </a:lnTo>
                    <a:close/>
                  </a:path>
                </a:pathLst>
              </a:custGeom>
              <a:solidFill>
                <a:srgbClr val="FF0000"/>
              </a:solidFill>
              <a:ln w="9525">
                <a:noFill/>
                <a:round/>
                <a:headEnd/>
                <a:tailEnd/>
              </a:ln>
            </p:spPr>
            <p:txBody>
              <a:bodyPr/>
              <a:lstStyle/>
              <a:p>
                <a:endParaRPr lang="en-US"/>
              </a:p>
            </p:txBody>
          </p:sp>
          <p:sp>
            <p:nvSpPr>
              <p:cNvPr id="333050" name="Freeform 250"/>
              <p:cNvSpPr>
                <a:spLocks/>
              </p:cNvSpPr>
              <p:nvPr/>
            </p:nvSpPr>
            <p:spPr bwMode="auto">
              <a:xfrm>
                <a:off x="3841" y="1857"/>
                <a:ext cx="93" cy="91"/>
              </a:xfrm>
              <a:custGeom>
                <a:avLst/>
                <a:gdLst/>
                <a:ahLst/>
                <a:cxnLst>
                  <a:cxn ang="0">
                    <a:pos x="187" y="78"/>
                  </a:cxn>
                  <a:cxn ang="0">
                    <a:pos x="162" y="155"/>
                  </a:cxn>
                  <a:cxn ang="0">
                    <a:pos x="82" y="182"/>
                  </a:cxn>
                  <a:cxn ang="0">
                    <a:pos x="28" y="155"/>
                  </a:cxn>
                  <a:cxn ang="0">
                    <a:pos x="0" y="78"/>
                  </a:cxn>
                  <a:cxn ang="0">
                    <a:pos x="28" y="27"/>
                  </a:cxn>
                  <a:cxn ang="0">
                    <a:pos x="82" y="0"/>
                  </a:cxn>
                  <a:cxn ang="0">
                    <a:pos x="162" y="27"/>
                  </a:cxn>
                  <a:cxn ang="0">
                    <a:pos x="187" y="78"/>
                  </a:cxn>
                </a:cxnLst>
                <a:rect l="0" t="0" r="r" b="b"/>
                <a:pathLst>
                  <a:path w="187" h="182">
                    <a:moveTo>
                      <a:pt x="187" y="78"/>
                    </a:moveTo>
                    <a:lnTo>
                      <a:pt x="162" y="155"/>
                    </a:lnTo>
                    <a:lnTo>
                      <a:pt x="82" y="182"/>
                    </a:lnTo>
                    <a:lnTo>
                      <a:pt x="28" y="155"/>
                    </a:lnTo>
                    <a:lnTo>
                      <a:pt x="0" y="78"/>
                    </a:lnTo>
                    <a:lnTo>
                      <a:pt x="28" y="27"/>
                    </a:lnTo>
                    <a:lnTo>
                      <a:pt x="82" y="0"/>
                    </a:lnTo>
                    <a:lnTo>
                      <a:pt x="162" y="27"/>
                    </a:lnTo>
                    <a:lnTo>
                      <a:pt x="187" y="78"/>
                    </a:lnTo>
                  </a:path>
                </a:pathLst>
              </a:custGeom>
              <a:noFill/>
              <a:ln w="1588">
                <a:solidFill>
                  <a:srgbClr val="000000"/>
                </a:solidFill>
                <a:prstDash val="solid"/>
                <a:round/>
                <a:headEnd/>
                <a:tailEnd/>
              </a:ln>
            </p:spPr>
            <p:txBody>
              <a:bodyPr/>
              <a:lstStyle/>
              <a:p>
                <a:endParaRPr lang="en-US"/>
              </a:p>
            </p:txBody>
          </p:sp>
          <p:sp>
            <p:nvSpPr>
              <p:cNvPr id="333051" name="Freeform 251"/>
              <p:cNvSpPr>
                <a:spLocks/>
              </p:cNvSpPr>
              <p:nvPr/>
            </p:nvSpPr>
            <p:spPr bwMode="auto">
              <a:xfrm>
                <a:off x="4126" y="2535"/>
                <a:ext cx="93" cy="91"/>
              </a:xfrm>
              <a:custGeom>
                <a:avLst/>
                <a:gdLst/>
                <a:ahLst/>
                <a:cxnLst>
                  <a:cxn ang="0">
                    <a:pos x="188" y="77"/>
                  </a:cxn>
                  <a:cxn ang="0">
                    <a:pos x="161" y="155"/>
                  </a:cxn>
                  <a:cxn ang="0">
                    <a:pos x="80" y="180"/>
                  </a:cxn>
                  <a:cxn ang="0">
                    <a:pos x="29" y="155"/>
                  </a:cxn>
                  <a:cxn ang="0">
                    <a:pos x="0" y="77"/>
                  </a:cxn>
                  <a:cxn ang="0">
                    <a:pos x="29" y="25"/>
                  </a:cxn>
                  <a:cxn ang="0">
                    <a:pos x="80" y="0"/>
                  </a:cxn>
                  <a:cxn ang="0">
                    <a:pos x="161" y="25"/>
                  </a:cxn>
                  <a:cxn ang="0">
                    <a:pos x="188" y="77"/>
                  </a:cxn>
                </a:cxnLst>
                <a:rect l="0" t="0" r="r" b="b"/>
                <a:pathLst>
                  <a:path w="188" h="180">
                    <a:moveTo>
                      <a:pt x="188" y="77"/>
                    </a:moveTo>
                    <a:lnTo>
                      <a:pt x="161" y="155"/>
                    </a:lnTo>
                    <a:lnTo>
                      <a:pt x="80" y="180"/>
                    </a:lnTo>
                    <a:lnTo>
                      <a:pt x="29" y="155"/>
                    </a:lnTo>
                    <a:lnTo>
                      <a:pt x="0" y="77"/>
                    </a:lnTo>
                    <a:lnTo>
                      <a:pt x="29" y="25"/>
                    </a:lnTo>
                    <a:lnTo>
                      <a:pt x="80" y="0"/>
                    </a:lnTo>
                    <a:lnTo>
                      <a:pt x="161" y="25"/>
                    </a:lnTo>
                    <a:lnTo>
                      <a:pt x="188" y="77"/>
                    </a:lnTo>
                    <a:close/>
                  </a:path>
                </a:pathLst>
              </a:custGeom>
              <a:solidFill>
                <a:srgbClr val="FF0000"/>
              </a:solidFill>
              <a:ln w="9525">
                <a:noFill/>
                <a:round/>
                <a:headEnd/>
                <a:tailEnd/>
              </a:ln>
            </p:spPr>
            <p:txBody>
              <a:bodyPr/>
              <a:lstStyle/>
              <a:p>
                <a:endParaRPr lang="en-US"/>
              </a:p>
            </p:txBody>
          </p:sp>
          <p:sp>
            <p:nvSpPr>
              <p:cNvPr id="333052" name="Freeform 252"/>
              <p:cNvSpPr>
                <a:spLocks/>
              </p:cNvSpPr>
              <p:nvPr/>
            </p:nvSpPr>
            <p:spPr bwMode="auto">
              <a:xfrm>
                <a:off x="4126" y="2535"/>
                <a:ext cx="93" cy="91"/>
              </a:xfrm>
              <a:custGeom>
                <a:avLst/>
                <a:gdLst/>
                <a:ahLst/>
                <a:cxnLst>
                  <a:cxn ang="0">
                    <a:pos x="188" y="77"/>
                  </a:cxn>
                  <a:cxn ang="0">
                    <a:pos x="161" y="155"/>
                  </a:cxn>
                  <a:cxn ang="0">
                    <a:pos x="80" y="180"/>
                  </a:cxn>
                  <a:cxn ang="0">
                    <a:pos x="29" y="155"/>
                  </a:cxn>
                  <a:cxn ang="0">
                    <a:pos x="0" y="77"/>
                  </a:cxn>
                  <a:cxn ang="0">
                    <a:pos x="29" y="25"/>
                  </a:cxn>
                  <a:cxn ang="0">
                    <a:pos x="80" y="0"/>
                  </a:cxn>
                  <a:cxn ang="0">
                    <a:pos x="161" y="25"/>
                  </a:cxn>
                  <a:cxn ang="0">
                    <a:pos x="188" y="77"/>
                  </a:cxn>
                </a:cxnLst>
                <a:rect l="0" t="0" r="r" b="b"/>
                <a:pathLst>
                  <a:path w="188" h="180">
                    <a:moveTo>
                      <a:pt x="188" y="77"/>
                    </a:moveTo>
                    <a:lnTo>
                      <a:pt x="161" y="155"/>
                    </a:lnTo>
                    <a:lnTo>
                      <a:pt x="80" y="180"/>
                    </a:lnTo>
                    <a:lnTo>
                      <a:pt x="29" y="155"/>
                    </a:lnTo>
                    <a:lnTo>
                      <a:pt x="0" y="77"/>
                    </a:lnTo>
                    <a:lnTo>
                      <a:pt x="29" y="25"/>
                    </a:lnTo>
                    <a:lnTo>
                      <a:pt x="80" y="0"/>
                    </a:lnTo>
                    <a:lnTo>
                      <a:pt x="161" y="25"/>
                    </a:lnTo>
                    <a:lnTo>
                      <a:pt x="188" y="77"/>
                    </a:lnTo>
                  </a:path>
                </a:pathLst>
              </a:custGeom>
              <a:noFill/>
              <a:ln w="1588">
                <a:solidFill>
                  <a:srgbClr val="000000"/>
                </a:solidFill>
                <a:prstDash val="solid"/>
                <a:round/>
                <a:headEnd/>
                <a:tailEnd/>
              </a:ln>
            </p:spPr>
            <p:txBody>
              <a:bodyPr/>
              <a:lstStyle/>
              <a:p>
                <a:endParaRPr lang="en-US"/>
              </a:p>
            </p:txBody>
          </p:sp>
          <p:sp>
            <p:nvSpPr>
              <p:cNvPr id="333053" name="Freeform 253"/>
              <p:cNvSpPr>
                <a:spLocks/>
              </p:cNvSpPr>
              <p:nvPr/>
            </p:nvSpPr>
            <p:spPr bwMode="auto">
              <a:xfrm>
                <a:off x="4756" y="2481"/>
                <a:ext cx="94" cy="91"/>
              </a:xfrm>
              <a:custGeom>
                <a:avLst/>
                <a:gdLst/>
                <a:ahLst/>
                <a:cxnLst>
                  <a:cxn ang="0">
                    <a:pos x="188" y="76"/>
                  </a:cxn>
                  <a:cxn ang="0">
                    <a:pos x="162" y="153"/>
                  </a:cxn>
                  <a:cxn ang="0">
                    <a:pos x="81" y="180"/>
                  </a:cxn>
                  <a:cxn ang="0">
                    <a:pos x="29" y="153"/>
                  </a:cxn>
                  <a:cxn ang="0">
                    <a:pos x="0" y="76"/>
                  </a:cxn>
                  <a:cxn ang="0">
                    <a:pos x="29" y="26"/>
                  </a:cxn>
                  <a:cxn ang="0">
                    <a:pos x="81" y="0"/>
                  </a:cxn>
                  <a:cxn ang="0">
                    <a:pos x="162" y="26"/>
                  </a:cxn>
                  <a:cxn ang="0">
                    <a:pos x="188" y="76"/>
                  </a:cxn>
                </a:cxnLst>
                <a:rect l="0" t="0" r="r" b="b"/>
                <a:pathLst>
                  <a:path w="188" h="180">
                    <a:moveTo>
                      <a:pt x="188" y="76"/>
                    </a:moveTo>
                    <a:lnTo>
                      <a:pt x="162" y="153"/>
                    </a:lnTo>
                    <a:lnTo>
                      <a:pt x="81" y="180"/>
                    </a:lnTo>
                    <a:lnTo>
                      <a:pt x="29" y="153"/>
                    </a:lnTo>
                    <a:lnTo>
                      <a:pt x="0" y="76"/>
                    </a:lnTo>
                    <a:lnTo>
                      <a:pt x="29" y="26"/>
                    </a:lnTo>
                    <a:lnTo>
                      <a:pt x="81" y="0"/>
                    </a:lnTo>
                    <a:lnTo>
                      <a:pt x="162" y="26"/>
                    </a:lnTo>
                    <a:lnTo>
                      <a:pt x="188" y="76"/>
                    </a:lnTo>
                    <a:close/>
                  </a:path>
                </a:pathLst>
              </a:custGeom>
              <a:solidFill>
                <a:srgbClr val="FF0000"/>
              </a:solidFill>
              <a:ln w="9525">
                <a:noFill/>
                <a:round/>
                <a:headEnd/>
                <a:tailEnd/>
              </a:ln>
            </p:spPr>
            <p:txBody>
              <a:bodyPr/>
              <a:lstStyle/>
              <a:p>
                <a:endParaRPr lang="en-US"/>
              </a:p>
            </p:txBody>
          </p:sp>
          <p:sp>
            <p:nvSpPr>
              <p:cNvPr id="333054" name="Freeform 254"/>
              <p:cNvSpPr>
                <a:spLocks/>
              </p:cNvSpPr>
              <p:nvPr/>
            </p:nvSpPr>
            <p:spPr bwMode="auto">
              <a:xfrm>
                <a:off x="4756" y="2481"/>
                <a:ext cx="94" cy="91"/>
              </a:xfrm>
              <a:custGeom>
                <a:avLst/>
                <a:gdLst/>
                <a:ahLst/>
                <a:cxnLst>
                  <a:cxn ang="0">
                    <a:pos x="188" y="76"/>
                  </a:cxn>
                  <a:cxn ang="0">
                    <a:pos x="162" y="153"/>
                  </a:cxn>
                  <a:cxn ang="0">
                    <a:pos x="81" y="180"/>
                  </a:cxn>
                  <a:cxn ang="0">
                    <a:pos x="29" y="153"/>
                  </a:cxn>
                  <a:cxn ang="0">
                    <a:pos x="0" y="76"/>
                  </a:cxn>
                  <a:cxn ang="0">
                    <a:pos x="29" y="26"/>
                  </a:cxn>
                  <a:cxn ang="0">
                    <a:pos x="81" y="0"/>
                  </a:cxn>
                  <a:cxn ang="0">
                    <a:pos x="162" y="26"/>
                  </a:cxn>
                  <a:cxn ang="0">
                    <a:pos x="188" y="76"/>
                  </a:cxn>
                </a:cxnLst>
                <a:rect l="0" t="0" r="r" b="b"/>
                <a:pathLst>
                  <a:path w="188" h="180">
                    <a:moveTo>
                      <a:pt x="188" y="76"/>
                    </a:moveTo>
                    <a:lnTo>
                      <a:pt x="162" y="153"/>
                    </a:lnTo>
                    <a:lnTo>
                      <a:pt x="81" y="180"/>
                    </a:lnTo>
                    <a:lnTo>
                      <a:pt x="29" y="153"/>
                    </a:lnTo>
                    <a:lnTo>
                      <a:pt x="0" y="76"/>
                    </a:lnTo>
                    <a:lnTo>
                      <a:pt x="29" y="26"/>
                    </a:lnTo>
                    <a:lnTo>
                      <a:pt x="81" y="0"/>
                    </a:lnTo>
                    <a:lnTo>
                      <a:pt x="162" y="26"/>
                    </a:lnTo>
                    <a:lnTo>
                      <a:pt x="188" y="76"/>
                    </a:lnTo>
                  </a:path>
                </a:pathLst>
              </a:custGeom>
              <a:noFill/>
              <a:ln w="1588">
                <a:solidFill>
                  <a:srgbClr val="000000"/>
                </a:solidFill>
                <a:prstDash val="solid"/>
                <a:round/>
                <a:headEnd/>
                <a:tailEnd/>
              </a:ln>
            </p:spPr>
            <p:txBody>
              <a:bodyPr/>
              <a:lstStyle/>
              <a:p>
                <a:endParaRPr lang="en-US"/>
              </a:p>
            </p:txBody>
          </p:sp>
          <p:sp>
            <p:nvSpPr>
              <p:cNvPr id="333055" name="Freeform 255"/>
              <p:cNvSpPr>
                <a:spLocks/>
              </p:cNvSpPr>
              <p:nvPr/>
            </p:nvSpPr>
            <p:spPr bwMode="auto">
              <a:xfrm>
                <a:off x="4790" y="2874"/>
                <a:ext cx="94" cy="91"/>
              </a:xfrm>
              <a:custGeom>
                <a:avLst/>
                <a:gdLst/>
                <a:ahLst/>
                <a:cxnLst>
                  <a:cxn ang="0">
                    <a:pos x="188" y="77"/>
                  </a:cxn>
                  <a:cxn ang="0">
                    <a:pos x="162" y="155"/>
                  </a:cxn>
                  <a:cxn ang="0">
                    <a:pos x="80" y="180"/>
                  </a:cxn>
                  <a:cxn ang="0">
                    <a:pos x="28" y="155"/>
                  </a:cxn>
                  <a:cxn ang="0">
                    <a:pos x="0" y="77"/>
                  </a:cxn>
                  <a:cxn ang="0">
                    <a:pos x="28" y="25"/>
                  </a:cxn>
                  <a:cxn ang="0">
                    <a:pos x="80" y="0"/>
                  </a:cxn>
                  <a:cxn ang="0">
                    <a:pos x="162" y="25"/>
                  </a:cxn>
                  <a:cxn ang="0">
                    <a:pos x="188" y="77"/>
                  </a:cxn>
                </a:cxnLst>
                <a:rect l="0" t="0" r="r" b="b"/>
                <a:pathLst>
                  <a:path w="188" h="180">
                    <a:moveTo>
                      <a:pt x="188" y="77"/>
                    </a:moveTo>
                    <a:lnTo>
                      <a:pt x="162" y="155"/>
                    </a:lnTo>
                    <a:lnTo>
                      <a:pt x="80" y="180"/>
                    </a:lnTo>
                    <a:lnTo>
                      <a:pt x="28" y="155"/>
                    </a:lnTo>
                    <a:lnTo>
                      <a:pt x="0" y="77"/>
                    </a:lnTo>
                    <a:lnTo>
                      <a:pt x="28" y="25"/>
                    </a:lnTo>
                    <a:lnTo>
                      <a:pt x="80" y="0"/>
                    </a:lnTo>
                    <a:lnTo>
                      <a:pt x="162" y="25"/>
                    </a:lnTo>
                    <a:lnTo>
                      <a:pt x="188" y="77"/>
                    </a:lnTo>
                    <a:close/>
                  </a:path>
                </a:pathLst>
              </a:custGeom>
              <a:solidFill>
                <a:srgbClr val="FF0000"/>
              </a:solidFill>
              <a:ln w="9525">
                <a:noFill/>
                <a:round/>
                <a:headEnd/>
                <a:tailEnd/>
              </a:ln>
            </p:spPr>
            <p:txBody>
              <a:bodyPr/>
              <a:lstStyle/>
              <a:p>
                <a:endParaRPr lang="en-US"/>
              </a:p>
            </p:txBody>
          </p:sp>
          <p:sp>
            <p:nvSpPr>
              <p:cNvPr id="333056" name="Freeform 256"/>
              <p:cNvSpPr>
                <a:spLocks/>
              </p:cNvSpPr>
              <p:nvPr/>
            </p:nvSpPr>
            <p:spPr bwMode="auto">
              <a:xfrm>
                <a:off x="4790" y="2874"/>
                <a:ext cx="94" cy="91"/>
              </a:xfrm>
              <a:custGeom>
                <a:avLst/>
                <a:gdLst/>
                <a:ahLst/>
                <a:cxnLst>
                  <a:cxn ang="0">
                    <a:pos x="188" y="77"/>
                  </a:cxn>
                  <a:cxn ang="0">
                    <a:pos x="162" y="155"/>
                  </a:cxn>
                  <a:cxn ang="0">
                    <a:pos x="80" y="180"/>
                  </a:cxn>
                  <a:cxn ang="0">
                    <a:pos x="28" y="155"/>
                  </a:cxn>
                  <a:cxn ang="0">
                    <a:pos x="0" y="77"/>
                  </a:cxn>
                  <a:cxn ang="0">
                    <a:pos x="28" y="25"/>
                  </a:cxn>
                  <a:cxn ang="0">
                    <a:pos x="80" y="0"/>
                  </a:cxn>
                  <a:cxn ang="0">
                    <a:pos x="162" y="25"/>
                  </a:cxn>
                  <a:cxn ang="0">
                    <a:pos x="188" y="77"/>
                  </a:cxn>
                </a:cxnLst>
                <a:rect l="0" t="0" r="r" b="b"/>
                <a:pathLst>
                  <a:path w="188" h="180">
                    <a:moveTo>
                      <a:pt x="188" y="77"/>
                    </a:moveTo>
                    <a:lnTo>
                      <a:pt x="162" y="155"/>
                    </a:lnTo>
                    <a:lnTo>
                      <a:pt x="80" y="180"/>
                    </a:lnTo>
                    <a:lnTo>
                      <a:pt x="28" y="155"/>
                    </a:lnTo>
                    <a:lnTo>
                      <a:pt x="0" y="77"/>
                    </a:lnTo>
                    <a:lnTo>
                      <a:pt x="28" y="25"/>
                    </a:lnTo>
                    <a:lnTo>
                      <a:pt x="80" y="0"/>
                    </a:lnTo>
                    <a:lnTo>
                      <a:pt x="162" y="25"/>
                    </a:lnTo>
                    <a:lnTo>
                      <a:pt x="188" y="77"/>
                    </a:lnTo>
                  </a:path>
                </a:pathLst>
              </a:custGeom>
              <a:noFill/>
              <a:ln w="1588">
                <a:solidFill>
                  <a:srgbClr val="000000"/>
                </a:solidFill>
                <a:prstDash val="solid"/>
                <a:round/>
                <a:headEnd/>
                <a:tailEnd/>
              </a:ln>
            </p:spPr>
            <p:txBody>
              <a:bodyPr/>
              <a:lstStyle/>
              <a:p>
                <a:endParaRPr lang="en-US"/>
              </a:p>
            </p:txBody>
          </p:sp>
          <p:sp>
            <p:nvSpPr>
              <p:cNvPr id="333057" name="Freeform 257"/>
              <p:cNvSpPr>
                <a:spLocks/>
              </p:cNvSpPr>
              <p:nvPr/>
            </p:nvSpPr>
            <p:spPr bwMode="auto">
              <a:xfrm>
                <a:off x="5190" y="3436"/>
                <a:ext cx="94" cy="91"/>
              </a:xfrm>
              <a:custGeom>
                <a:avLst/>
                <a:gdLst/>
                <a:ahLst/>
                <a:cxnLst>
                  <a:cxn ang="0">
                    <a:pos x="188" y="77"/>
                  </a:cxn>
                  <a:cxn ang="0">
                    <a:pos x="163" y="155"/>
                  </a:cxn>
                  <a:cxn ang="0">
                    <a:pos x="81" y="180"/>
                  </a:cxn>
                  <a:cxn ang="0">
                    <a:pos x="29" y="155"/>
                  </a:cxn>
                  <a:cxn ang="0">
                    <a:pos x="0" y="77"/>
                  </a:cxn>
                  <a:cxn ang="0">
                    <a:pos x="29" y="25"/>
                  </a:cxn>
                  <a:cxn ang="0">
                    <a:pos x="81" y="0"/>
                  </a:cxn>
                  <a:cxn ang="0">
                    <a:pos x="163" y="25"/>
                  </a:cxn>
                  <a:cxn ang="0">
                    <a:pos x="188" y="77"/>
                  </a:cxn>
                </a:cxnLst>
                <a:rect l="0" t="0" r="r" b="b"/>
                <a:pathLst>
                  <a:path w="188" h="180">
                    <a:moveTo>
                      <a:pt x="188" y="77"/>
                    </a:moveTo>
                    <a:lnTo>
                      <a:pt x="163" y="155"/>
                    </a:lnTo>
                    <a:lnTo>
                      <a:pt x="81" y="180"/>
                    </a:lnTo>
                    <a:lnTo>
                      <a:pt x="29" y="155"/>
                    </a:lnTo>
                    <a:lnTo>
                      <a:pt x="0" y="77"/>
                    </a:lnTo>
                    <a:lnTo>
                      <a:pt x="29" y="25"/>
                    </a:lnTo>
                    <a:lnTo>
                      <a:pt x="81" y="0"/>
                    </a:lnTo>
                    <a:lnTo>
                      <a:pt x="163" y="25"/>
                    </a:lnTo>
                    <a:lnTo>
                      <a:pt x="188" y="77"/>
                    </a:lnTo>
                    <a:close/>
                  </a:path>
                </a:pathLst>
              </a:custGeom>
              <a:solidFill>
                <a:srgbClr val="FF0000"/>
              </a:solidFill>
              <a:ln w="9525">
                <a:noFill/>
                <a:round/>
                <a:headEnd/>
                <a:tailEnd/>
              </a:ln>
            </p:spPr>
            <p:txBody>
              <a:bodyPr/>
              <a:lstStyle/>
              <a:p>
                <a:endParaRPr lang="en-US"/>
              </a:p>
            </p:txBody>
          </p:sp>
          <p:sp>
            <p:nvSpPr>
              <p:cNvPr id="333058" name="Freeform 258"/>
              <p:cNvSpPr>
                <a:spLocks/>
              </p:cNvSpPr>
              <p:nvPr/>
            </p:nvSpPr>
            <p:spPr bwMode="auto">
              <a:xfrm>
                <a:off x="5190" y="3436"/>
                <a:ext cx="94" cy="91"/>
              </a:xfrm>
              <a:custGeom>
                <a:avLst/>
                <a:gdLst/>
                <a:ahLst/>
                <a:cxnLst>
                  <a:cxn ang="0">
                    <a:pos x="188" y="77"/>
                  </a:cxn>
                  <a:cxn ang="0">
                    <a:pos x="163" y="155"/>
                  </a:cxn>
                  <a:cxn ang="0">
                    <a:pos x="81" y="180"/>
                  </a:cxn>
                  <a:cxn ang="0">
                    <a:pos x="29" y="155"/>
                  </a:cxn>
                  <a:cxn ang="0">
                    <a:pos x="0" y="77"/>
                  </a:cxn>
                  <a:cxn ang="0">
                    <a:pos x="29" y="25"/>
                  </a:cxn>
                  <a:cxn ang="0">
                    <a:pos x="81" y="0"/>
                  </a:cxn>
                  <a:cxn ang="0">
                    <a:pos x="163" y="25"/>
                  </a:cxn>
                  <a:cxn ang="0">
                    <a:pos x="188" y="77"/>
                  </a:cxn>
                </a:cxnLst>
                <a:rect l="0" t="0" r="r" b="b"/>
                <a:pathLst>
                  <a:path w="188" h="180">
                    <a:moveTo>
                      <a:pt x="188" y="77"/>
                    </a:moveTo>
                    <a:lnTo>
                      <a:pt x="163" y="155"/>
                    </a:lnTo>
                    <a:lnTo>
                      <a:pt x="81" y="180"/>
                    </a:lnTo>
                    <a:lnTo>
                      <a:pt x="29" y="155"/>
                    </a:lnTo>
                    <a:lnTo>
                      <a:pt x="0" y="77"/>
                    </a:lnTo>
                    <a:lnTo>
                      <a:pt x="29" y="25"/>
                    </a:lnTo>
                    <a:lnTo>
                      <a:pt x="81" y="0"/>
                    </a:lnTo>
                    <a:lnTo>
                      <a:pt x="163" y="25"/>
                    </a:lnTo>
                    <a:lnTo>
                      <a:pt x="188" y="77"/>
                    </a:lnTo>
                  </a:path>
                </a:pathLst>
              </a:custGeom>
              <a:noFill/>
              <a:ln w="1588">
                <a:solidFill>
                  <a:srgbClr val="000000"/>
                </a:solidFill>
                <a:prstDash val="solid"/>
                <a:round/>
                <a:headEnd/>
                <a:tailEnd/>
              </a:ln>
            </p:spPr>
            <p:txBody>
              <a:bodyPr/>
              <a:lstStyle/>
              <a:p>
                <a:endParaRPr lang="en-US"/>
              </a:p>
            </p:txBody>
          </p:sp>
          <p:sp>
            <p:nvSpPr>
              <p:cNvPr id="333059" name="Freeform 259"/>
              <p:cNvSpPr>
                <a:spLocks/>
              </p:cNvSpPr>
              <p:nvPr/>
            </p:nvSpPr>
            <p:spPr bwMode="auto">
              <a:xfrm>
                <a:off x="4803" y="1527"/>
                <a:ext cx="95" cy="90"/>
              </a:xfrm>
              <a:custGeom>
                <a:avLst/>
                <a:gdLst/>
                <a:ahLst/>
                <a:cxnLst>
                  <a:cxn ang="0">
                    <a:pos x="189" y="76"/>
                  </a:cxn>
                  <a:cxn ang="0">
                    <a:pos x="162" y="155"/>
                  </a:cxn>
                  <a:cxn ang="0">
                    <a:pos x="81" y="180"/>
                  </a:cxn>
                  <a:cxn ang="0">
                    <a:pos x="29" y="155"/>
                  </a:cxn>
                  <a:cxn ang="0">
                    <a:pos x="0" y="76"/>
                  </a:cxn>
                  <a:cxn ang="0">
                    <a:pos x="29" y="25"/>
                  </a:cxn>
                  <a:cxn ang="0">
                    <a:pos x="81" y="0"/>
                  </a:cxn>
                  <a:cxn ang="0">
                    <a:pos x="162" y="25"/>
                  </a:cxn>
                  <a:cxn ang="0">
                    <a:pos x="189" y="76"/>
                  </a:cxn>
                </a:cxnLst>
                <a:rect l="0" t="0" r="r" b="b"/>
                <a:pathLst>
                  <a:path w="189" h="180">
                    <a:moveTo>
                      <a:pt x="189" y="76"/>
                    </a:moveTo>
                    <a:lnTo>
                      <a:pt x="162" y="155"/>
                    </a:lnTo>
                    <a:lnTo>
                      <a:pt x="81" y="180"/>
                    </a:lnTo>
                    <a:lnTo>
                      <a:pt x="29" y="155"/>
                    </a:lnTo>
                    <a:lnTo>
                      <a:pt x="0" y="76"/>
                    </a:lnTo>
                    <a:lnTo>
                      <a:pt x="29" y="25"/>
                    </a:lnTo>
                    <a:lnTo>
                      <a:pt x="81" y="0"/>
                    </a:lnTo>
                    <a:lnTo>
                      <a:pt x="162" y="25"/>
                    </a:lnTo>
                    <a:lnTo>
                      <a:pt x="189" y="76"/>
                    </a:lnTo>
                    <a:close/>
                  </a:path>
                </a:pathLst>
              </a:custGeom>
              <a:solidFill>
                <a:srgbClr val="FF0000"/>
              </a:solidFill>
              <a:ln w="9525">
                <a:noFill/>
                <a:round/>
                <a:headEnd/>
                <a:tailEnd/>
              </a:ln>
            </p:spPr>
            <p:txBody>
              <a:bodyPr/>
              <a:lstStyle/>
              <a:p>
                <a:endParaRPr lang="en-US"/>
              </a:p>
            </p:txBody>
          </p:sp>
          <p:sp>
            <p:nvSpPr>
              <p:cNvPr id="333060" name="Freeform 260"/>
              <p:cNvSpPr>
                <a:spLocks/>
              </p:cNvSpPr>
              <p:nvPr/>
            </p:nvSpPr>
            <p:spPr bwMode="auto">
              <a:xfrm>
                <a:off x="4803" y="1527"/>
                <a:ext cx="95" cy="90"/>
              </a:xfrm>
              <a:custGeom>
                <a:avLst/>
                <a:gdLst/>
                <a:ahLst/>
                <a:cxnLst>
                  <a:cxn ang="0">
                    <a:pos x="189" y="76"/>
                  </a:cxn>
                  <a:cxn ang="0">
                    <a:pos x="162" y="155"/>
                  </a:cxn>
                  <a:cxn ang="0">
                    <a:pos x="81" y="180"/>
                  </a:cxn>
                  <a:cxn ang="0">
                    <a:pos x="29" y="155"/>
                  </a:cxn>
                  <a:cxn ang="0">
                    <a:pos x="0" y="76"/>
                  </a:cxn>
                  <a:cxn ang="0">
                    <a:pos x="29" y="25"/>
                  </a:cxn>
                  <a:cxn ang="0">
                    <a:pos x="81" y="0"/>
                  </a:cxn>
                  <a:cxn ang="0">
                    <a:pos x="162" y="25"/>
                  </a:cxn>
                  <a:cxn ang="0">
                    <a:pos x="189" y="76"/>
                  </a:cxn>
                </a:cxnLst>
                <a:rect l="0" t="0" r="r" b="b"/>
                <a:pathLst>
                  <a:path w="189" h="180">
                    <a:moveTo>
                      <a:pt x="189" y="76"/>
                    </a:moveTo>
                    <a:lnTo>
                      <a:pt x="162" y="155"/>
                    </a:lnTo>
                    <a:lnTo>
                      <a:pt x="81" y="180"/>
                    </a:lnTo>
                    <a:lnTo>
                      <a:pt x="29" y="155"/>
                    </a:lnTo>
                    <a:lnTo>
                      <a:pt x="0" y="76"/>
                    </a:lnTo>
                    <a:lnTo>
                      <a:pt x="29" y="25"/>
                    </a:lnTo>
                    <a:lnTo>
                      <a:pt x="81" y="0"/>
                    </a:lnTo>
                    <a:lnTo>
                      <a:pt x="162" y="25"/>
                    </a:lnTo>
                    <a:lnTo>
                      <a:pt x="189" y="76"/>
                    </a:lnTo>
                  </a:path>
                </a:pathLst>
              </a:custGeom>
              <a:noFill/>
              <a:ln w="1588">
                <a:solidFill>
                  <a:srgbClr val="000000"/>
                </a:solidFill>
                <a:prstDash val="solid"/>
                <a:round/>
                <a:headEnd/>
                <a:tailEnd/>
              </a:ln>
            </p:spPr>
            <p:txBody>
              <a:bodyPr/>
              <a:lstStyle/>
              <a:p>
                <a:endParaRPr lang="en-US"/>
              </a:p>
            </p:txBody>
          </p:sp>
          <p:sp>
            <p:nvSpPr>
              <p:cNvPr id="333061" name="Freeform 261"/>
              <p:cNvSpPr>
                <a:spLocks/>
              </p:cNvSpPr>
              <p:nvPr/>
            </p:nvSpPr>
            <p:spPr bwMode="auto">
              <a:xfrm>
                <a:off x="5014" y="2041"/>
                <a:ext cx="93" cy="90"/>
              </a:xfrm>
              <a:custGeom>
                <a:avLst/>
                <a:gdLst/>
                <a:ahLst/>
                <a:cxnLst>
                  <a:cxn ang="0">
                    <a:pos x="187" y="78"/>
                  </a:cxn>
                  <a:cxn ang="0">
                    <a:pos x="161" y="155"/>
                  </a:cxn>
                  <a:cxn ang="0">
                    <a:pos x="80" y="182"/>
                  </a:cxn>
                  <a:cxn ang="0">
                    <a:pos x="28" y="155"/>
                  </a:cxn>
                  <a:cxn ang="0">
                    <a:pos x="0" y="78"/>
                  </a:cxn>
                  <a:cxn ang="0">
                    <a:pos x="28" y="27"/>
                  </a:cxn>
                  <a:cxn ang="0">
                    <a:pos x="80" y="0"/>
                  </a:cxn>
                  <a:cxn ang="0">
                    <a:pos x="161" y="27"/>
                  </a:cxn>
                  <a:cxn ang="0">
                    <a:pos x="187" y="78"/>
                  </a:cxn>
                </a:cxnLst>
                <a:rect l="0" t="0" r="r" b="b"/>
                <a:pathLst>
                  <a:path w="187" h="182">
                    <a:moveTo>
                      <a:pt x="187" y="78"/>
                    </a:moveTo>
                    <a:lnTo>
                      <a:pt x="161" y="155"/>
                    </a:lnTo>
                    <a:lnTo>
                      <a:pt x="80" y="182"/>
                    </a:lnTo>
                    <a:lnTo>
                      <a:pt x="28" y="155"/>
                    </a:lnTo>
                    <a:lnTo>
                      <a:pt x="0" y="78"/>
                    </a:lnTo>
                    <a:lnTo>
                      <a:pt x="28" y="27"/>
                    </a:lnTo>
                    <a:lnTo>
                      <a:pt x="80" y="0"/>
                    </a:lnTo>
                    <a:lnTo>
                      <a:pt x="161" y="27"/>
                    </a:lnTo>
                    <a:lnTo>
                      <a:pt x="187" y="78"/>
                    </a:lnTo>
                    <a:close/>
                  </a:path>
                </a:pathLst>
              </a:custGeom>
              <a:solidFill>
                <a:srgbClr val="FF0000"/>
              </a:solidFill>
              <a:ln w="9525">
                <a:noFill/>
                <a:round/>
                <a:headEnd/>
                <a:tailEnd/>
              </a:ln>
            </p:spPr>
            <p:txBody>
              <a:bodyPr/>
              <a:lstStyle/>
              <a:p>
                <a:endParaRPr lang="en-US"/>
              </a:p>
            </p:txBody>
          </p:sp>
          <p:sp>
            <p:nvSpPr>
              <p:cNvPr id="333062" name="Freeform 262"/>
              <p:cNvSpPr>
                <a:spLocks/>
              </p:cNvSpPr>
              <p:nvPr/>
            </p:nvSpPr>
            <p:spPr bwMode="auto">
              <a:xfrm>
                <a:off x="5014" y="2041"/>
                <a:ext cx="93" cy="90"/>
              </a:xfrm>
              <a:custGeom>
                <a:avLst/>
                <a:gdLst/>
                <a:ahLst/>
                <a:cxnLst>
                  <a:cxn ang="0">
                    <a:pos x="187" y="78"/>
                  </a:cxn>
                  <a:cxn ang="0">
                    <a:pos x="161" y="155"/>
                  </a:cxn>
                  <a:cxn ang="0">
                    <a:pos x="80" y="182"/>
                  </a:cxn>
                  <a:cxn ang="0">
                    <a:pos x="28" y="155"/>
                  </a:cxn>
                  <a:cxn ang="0">
                    <a:pos x="0" y="78"/>
                  </a:cxn>
                  <a:cxn ang="0">
                    <a:pos x="28" y="27"/>
                  </a:cxn>
                  <a:cxn ang="0">
                    <a:pos x="80" y="0"/>
                  </a:cxn>
                  <a:cxn ang="0">
                    <a:pos x="161" y="27"/>
                  </a:cxn>
                  <a:cxn ang="0">
                    <a:pos x="187" y="78"/>
                  </a:cxn>
                </a:cxnLst>
                <a:rect l="0" t="0" r="r" b="b"/>
                <a:pathLst>
                  <a:path w="187" h="182">
                    <a:moveTo>
                      <a:pt x="187" y="78"/>
                    </a:moveTo>
                    <a:lnTo>
                      <a:pt x="161" y="155"/>
                    </a:lnTo>
                    <a:lnTo>
                      <a:pt x="80" y="182"/>
                    </a:lnTo>
                    <a:lnTo>
                      <a:pt x="28" y="155"/>
                    </a:lnTo>
                    <a:lnTo>
                      <a:pt x="0" y="78"/>
                    </a:lnTo>
                    <a:lnTo>
                      <a:pt x="28" y="27"/>
                    </a:lnTo>
                    <a:lnTo>
                      <a:pt x="80" y="0"/>
                    </a:lnTo>
                    <a:lnTo>
                      <a:pt x="161" y="27"/>
                    </a:lnTo>
                    <a:lnTo>
                      <a:pt x="187" y="78"/>
                    </a:lnTo>
                  </a:path>
                </a:pathLst>
              </a:custGeom>
              <a:noFill/>
              <a:ln w="1588">
                <a:solidFill>
                  <a:srgbClr val="000000"/>
                </a:solidFill>
                <a:prstDash val="solid"/>
                <a:round/>
                <a:headEnd/>
                <a:tailEnd/>
              </a:ln>
            </p:spPr>
            <p:txBody>
              <a:bodyPr/>
              <a:lstStyle/>
              <a:p>
                <a:endParaRPr lang="en-US"/>
              </a:p>
            </p:txBody>
          </p:sp>
          <p:sp>
            <p:nvSpPr>
              <p:cNvPr id="333063" name="Freeform 263"/>
              <p:cNvSpPr>
                <a:spLocks/>
              </p:cNvSpPr>
              <p:nvPr/>
            </p:nvSpPr>
            <p:spPr bwMode="auto">
              <a:xfrm>
                <a:off x="5135" y="1533"/>
                <a:ext cx="94" cy="90"/>
              </a:xfrm>
              <a:custGeom>
                <a:avLst/>
                <a:gdLst/>
                <a:ahLst/>
                <a:cxnLst>
                  <a:cxn ang="0">
                    <a:pos x="187" y="76"/>
                  </a:cxn>
                  <a:cxn ang="0">
                    <a:pos x="161" y="154"/>
                  </a:cxn>
                  <a:cxn ang="0">
                    <a:pos x="81" y="181"/>
                  </a:cxn>
                  <a:cxn ang="0">
                    <a:pos x="28" y="154"/>
                  </a:cxn>
                  <a:cxn ang="0">
                    <a:pos x="0" y="76"/>
                  </a:cxn>
                  <a:cxn ang="0">
                    <a:pos x="28" y="26"/>
                  </a:cxn>
                  <a:cxn ang="0">
                    <a:pos x="81" y="0"/>
                  </a:cxn>
                  <a:cxn ang="0">
                    <a:pos x="161" y="26"/>
                  </a:cxn>
                  <a:cxn ang="0">
                    <a:pos x="187" y="76"/>
                  </a:cxn>
                </a:cxnLst>
                <a:rect l="0" t="0" r="r" b="b"/>
                <a:pathLst>
                  <a:path w="187" h="181">
                    <a:moveTo>
                      <a:pt x="187" y="76"/>
                    </a:moveTo>
                    <a:lnTo>
                      <a:pt x="161" y="154"/>
                    </a:lnTo>
                    <a:lnTo>
                      <a:pt x="81" y="181"/>
                    </a:lnTo>
                    <a:lnTo>
                      <a:pt x="28" y="154"/>
                    </a:lnTo>
                    <a:lnTo>
                      <a:pt x="0" y="76"/>
                    </a:lnTo>
                    <a:lnTo>
                      <a:pt x="28" y="26"/>
                    </a:lnTo>
                    <a:lnTo>
                      <a:pt x="81" y="0"/>
                    </a:lnTo>
                    <a:lnTo>
                      <a:pt x="161" y="26"/>
                    </a:lnTo>
                    <a:lnTo>
                      <a:pt x="187" y="76"/>
                    </a:lnTo>
                    <a:close/>
                  </a:path>
                </a:pathLst>
              </a:custGeom>
              <a:solidFill>
                <a:srgbClr val="FF0000"/>
              </a:solidFill>
              <a:ln w="9525">
                <a:noFill/>
                <a:round/>
                <a:headEnd/>
                <a:tailEnd/>
              </a:ln>
            </p:spPr>
            <p:txBody>
              <a:bodyPr/>
              <a:lstStyle/>
              <a:p>
                <a:endParaRPr lang="en-US"/>
              </a:p>
            </p:txBody>
          </p:sp>
          <p:sp>
            <p:nvSpPr>
              <p:cNvPr id="333064" name="Freeform 264"/>
              <p:cNvSpPr>
                <a:spLocks/>
              </p:cNvSpPr>
              <p:nvPr/>
            </p:nvSpPr>
            <p:spPr bwMode="auto">
              <a:xfrm>
                <a:off x="5135" y="1533"/>
                <a:ext cx="94" cy="90"/>
              </a:xfrm>
              <a:custGeom>
                <a:avLst/>
                <a:gdLst/>
                <a:ahLst/>
                <a:cxnLst>
                  <a:cxn ang="0">
                    <a:pos x="187" y="76"/>
                  </a:cxn>
                  <a:cxn ang="0">
                    <a:pos x="161" y="154"/>
                  </a:cxn>
                  <a:cxn ang="0">
                    <a:pos x="81" y="181"/>
                  </a:cxn>
                  <a:cxn ang="0">
                    <a:pos x="28" y="154"/>
                  </a:cxn>
                  <a:cxn ang="0">
                    <a:pos x="0" y="76"/>
                  </a:cxn>
                  <a:cxn ang="0">
                    <a:pos x="28" y="26"/>
                  </a:cxn>
                  <a:cxn ang="0">
                    <a:pos x="81" y="0"/>
                  </a:cxn>
                  <a:cxn ang="0">
                    <a:pos x="161" y="26"/>
                  </a:cxn>
                  <a:cxn ang="0">
                    <a:pos x="187" y="76"/>
                  </a:cxn>
                </a:cxnLst>
                <a:rect l="0" t="0" r="r" b="b"/>
                <a:pathLst>
                  <a:path w="187" h="181">
                    <a:moveTo>
                      <a:pt x="187" y="76"/>
                    </a:moveTo>
                    <a:lnTo>
                      <a:pt x="161" y="154"/>
                    </a:lnTo>
                    <a:lnTo>
                      <a:pt x="81" y="181"/>
                    </a:lnTo>
                    <a:lnTo>
                      <a:pt x="28" y="154"/>
                    </a:lnTo>
                    <a:lnTo>
                      <a:pt x="0" y="76"/>
                    </a:lnTo>
                    <a:lnTo>
                      <a:pt x="28" y="26"/>
                    </a:lnTo>
                    <a:lnTo>
                      <a:pt x="81" y="0"/>
                    </a:lnTo>
                    <a:lnTo>
                      <a:pt x="161" y="26"/>
                    </a:lnTo>
                    <a:lnTo>
                      <a:pt x="187" y="76"/>
                    </a:lnTo>
                  </a:path>
                </a:pathLst>
              </a:custGeom>
              <a:noFill/>
              <a:ln w="1588">
                <a:solidFill>
                  <a:srgbClr val="000000"/>
                </a:solidFill>
                <a:prstDash val="solid"/>
                <a:round/>
                <a:headEnd/>
                <a:tailEnd/>
              </a:ln>
            </p:spPr>
            <p:txBody>
              <a:bodyPr/>
              <a:lstStyle/>
              <a:p>
                <a:endParaRPr lang="en-US"/>
              </a:p>
            </p:txBody>
          </p:sp>
        </p:grpSp>
        <p:sp>
          <p:nvSpPr>
            <p:cNvPr id="333065" name="AutoShape 265"/>
            <p:cNvSpPr>
              <a:spLocks noChangeArrowheads="1"/>
            </p:cNvSpPr>
            <p:nvPr/>
          </p:nvSpPr>
          <p:spPr bwMode="auto">
            <a:xfrm>
              <a:off x="3788" y="1855"/>
              <a:ext cx="218" cy="207"/>
            </a:xfrm>
            <a:prstGeom prst="star5">
              <a:avLst/>
            </a:prstGeom>
            <a:solidFill>
              <a:srgbClr val="0000FF"/>
            </a:solidFill>
            <a:ln w="9525">
              <a:solidFill>
                <a:srgbClr val="66FFFF"/>
              </a:solidFill>
              <a:miter lim="800000"/>
              <a:headEnd/>
              <a:tailEnd/>
            </a:ln>
            <a:effectLst/>
          </p:spPr>
          <p:txBody>
            <a:bodyPr wrap="none" anchor="ctr"/>
            <a:lstStyle/>
            <a:p>
              <a:endParaRPr lang="en-US"/>
            </a:p>
          </p:txBody>
        </p:sp>
        <p:sp>
          <p:nvSpPr>
            <p:cNvPr id="333066" name="AutoShape 266"/>
            <p:cNvSpPr>
              <a:spLocks noChangeArrowheads="1"/>
            </p:cNvSpPr>
            <p:nvPr/>
          </p:nvSpPr>
          <p:spPr bwMode="auto">
            <a:xfrm>
              <a:off x="4399" y="1959"/>
              <a:ext cx="218" cy="207"/>
            </a:xfrm>
            <a:prstGeom prst="star5">
              <a:avLst/>
            </a:prstGeom>
            <a:solidFill>
              <a:srgbClr val="FF0000"/>
            </a:solidFill>
            <a:ln w="9525">
              <a:solidFill>
                <a:srgbClr val="66FFFF"/>
              </a:solidFill>
              <a:miter lim="800000"/>
              <a:headEnd/>
              <a:tailEnd/>
            </a:ln>
            <a:effectLst/>
          </p:spPr>
          <p:txBody>
            <a:bodyPr wrap="none" anchor="ctr"/>
            <a:lstStyle/>
            <a:p>
              <a:endParaRPr lang="en-US"/>
            </a:p>
          </p:txBody>
        </p:sp>
        <p:sp>
          <p:nvSpPr>
            <p:cNvPr id="333067" name="AutoShape 267"/>
            <p:cNvSpPr>
              <a:spLocks noChangeArrowheads="1"/>
            </p:cNvSpPr>
            <p:nvPr/>
          </p:nvSpPr>
          <p:spPr bwMode="auto">
            <a:xfrm>
              <a:off x="5010" y="1287"/>
              <a:ext cx="218" cy="207"/>
            </a:xfrm>
            <a:prstGeom prst="star5">
              <a:avLst/>
            </a:prstGeom>
            <a:solidFill>
              <a:srgbClr val="00FF00"/>
            </a:solidFill>
            <a:ln w="9525">
              <a:solidFill>
                <a:srgbClr val="FFFFFF"/>
              </a:solidFill>
              <a:miter lim="800000"/>
              <a:headEnd/>
              <a:tailEnd/>
            </a:ln>
            <a:effectLst/>
          </p:spPr>
          <p:txBody>
            <a:bodyPr wrap="none" anchor="ctr"/>
            <a:lstStyle/>
            <a:p>
              <a:endParaRPr lang="en-US"/>
            </a:p>
          </p:txBody>
        </p:sp>
        <p:sp>
          <p:nvSpPr>
            <p:cNvPr id="333068" name="AutoShape 268"/>
            <p:cNvSpPr>
              <a:spLocks noChangeArrowheads="1"/>
            </p:cNvSpPr>
            <p:nvPr/>
          </p:nvSpPr>
          <p:spPr bwMode="auto">
            <a:xfrm>
              <a:off x="3640" y="1137"/>
              <a:ext cx="218" cy="207"/>
            </a:xfrm>
            <a:prstGeom prst="star5">
              <a:avLst/>
            </a:prstGeom>
            <a:solidFill>
              <a:srgbClr val="800080"/>
            </a:solidFill>
            <a:ln w="9525">
              <a:solidFill>
                <a:srgbClr val="800080"/>
              </a:solidFill>
              <a:miter lim="800000"/>
              <a:headEnd/>
              <a:tailEnd/>
            </a:ln>
            <a:effectLst/>
          </p:spPr>
          <p:txBody>
            <a:bodyPr wrap="none" anchor="ctr"/>
            <a:lstStyle/>
            <a:p>
              <a:endParaRPr lang="en-US"/>
            </a:p>
          </p:txBody>
        </p:sp>
      </p:grpSp>
      <p:sp>
        <p:nvSpPr>
          <p:cNvPr id="333069" name="Rectangle 269"/>
          <p:cNvSpPr>
            <a:spLocks noChangeArrowheads="1"/>
          </p:cNvSpPr>
          <p:nvPr/>
        </p:nvSpPr>
        <p:spPr bwMode="auto">
          <a:xfrm>
            <a:off x="344488" y="4452938"/>
            <a:ext cx="8559800" cy="1554162"/>
          </a:xfrm>
          <a:prstGeom prst="rect">
            <a:avLst/>
          </a:prstGeom>
          <a:noFill/>
          <a:ln w="9525">
            <a:noFill/>
            <a:miter lim="800000"/>
            <a:headEnd/>
            <a:tailEnd type="none" w="lg" len="lg"/>
          </a:ln>
          <a:effectLst/>
        </p:spPr>
        <p:txBody>
          <a:bodyPr anchor="ctr">
            <a:spAutoFit/>
          </a:bodyPr>
          <a:lstStyle/>
          <a:p>
            <a:r>
              <a:rPr lang="en-US" sz="3200"/>
              <a:t>Scale dependence of mean annual runoff for different geographic locations in the U.S. (Courtesy of David Goodrich, USDA-ARS). </a:t>
            </a:r>
          </a:p>
        </p:txBody>
      </p:sp>
      <p:sp>
        <p:nvSpPr>
          <p:cNvPr id="333070" name="Text Box 270"/>
          <p:cNvSpPr txBox="1">
            <a:spLocks noChangeArrowheads="1"/>
          </p:cNvSpPr>
          <p:nvPr/>
        </p:nvSpPr>
        <p:spPr bwMode="auto">
          <a:xfrm rot="-5400000">
            <a:off x="-172243" y="2083594"/>
            <a:ext cx="1928812" cy="641350"/>
          </a:xfrm>
          <a:prstGeom prst="rect">
            <a:avLst/>
          </a:prstGeom>
          <a:noFill/>
          <a:ln w="9525">
            <a:noFill/>
            <a:miter lim="800000"/>
            <a:headEnd/>
            <a:tailEnd type="none" w="lg" len="lg"/>
          </a:ln>
          <a:effectLst/>
        </p:spPr>
        <p:txBody>
          <a:bodyPr>
            <a:spAutoFit/>
          </a:bodyPr>
          <a:lstStyle/>
          <a:p>
            <a:pPr algn="ctr">
              <a:spcBef>
                <a:spcPct val="50000"/>
              </a:spcBef>
            </a:pPr>
            <a:r>
              <a:rPr lang="en-US" sz="1800" b="1">
                <a:latin typeface="Arial" charset="0"/>
              </a:rPr>
              <a:t>Mean annual Runoff (inches)</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3826" name="Picture 2" descr="27aug82"/>
          <p:cNvPicPr>
            <a:picLocks noChangeAspect="1" noChangeArrowheads="1"/>
          </p:cNvPicPr>
          <p:nvPr/>
        </p:nvPicPr>
        <p:blipFill>
          <a:blip r:embed="rId2" cstate="print"/>
          <a:srcRect l="51155" t="45279" b="8670"/>
          <a:stretch>
            <a:fillRect/>
          </a:stretch>
        </p:blipFill>
        <p:spPr bwMode="auto">
          <a:xfrm>
            <a:off x="695325" y="-15875"/>
            <a:ext cx="7470775" cy="5219700"/>
          </a:xfrm>
          <a:prstGeom prst="rect">
            <a:avLst/>
          </a:prstGeom>
          <a:noFill/>
        </p:spPr>
      </p:pic>
      <p:sp>
        <p:nvSpPr>
          <p:cNvPr id="333827" name="Text Box 3"/>
          <p:cNvSpPr txBox="1">
            <a:spLocks noChangeArrowheads="1"/>
          </p:cNvSpPr>
          <p:nvPr/>
        </p:nvSpPr>
        <p:spPr bwMode="auto">
          <a:xfrm>
            <a:off x="406400" y="5135563"/>
            <a:ext cx="8374063" cy="1800225"/>
          </a:xfrm>
          <a:prstGeom prst="rect">
            <a:avLst/>
          </a:prstGeom>
          <a:noFill/>
          <a:ln w="9525">
            <a:noFill/>
            <a:miter lim="800000"/>
            <a:headEnd/>
            <a:tailEnd type="none" w="lg" len="lg"/>
          </a:ln>
          <a:effectLst/>
        </p:spPr>
        <p:txBody>
          <a:bodyPr>
            <a:spAutoFit/>
          </a:bodyPr>
          <a:lstStyle/>
          <a:p>
            <a:r>
              <a:rPr lang="en-US"/>
              <a:t>Flood wave advancing over a dry stream bed in Walnut Gulch experimental watershed where channel transmission losses are considerable. (Courtesy of David Goodrich, USDA-ARS)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5874" name="Object 2"/>
          <p:cNvGraphicFramePr>
            <a:graphicFrameLocks noChangeAspect="1"/>
          </p:cNvGraphicFramePr>
          <p:nvPr/>
        </p:nvGraphicFramePr>
        <p:xfrm>
          <a:off x="-107950" y="461963"/>
          <a:ext cx="9067800" cy="5448300"/>
        </p:xfrm>
        <a:graphic>
          <a:graphicData uri="http://schemas.openxmlformats.org/presentationml/2006/ole">
            <mc:AlternateContent xmlns:mc="http://schemas.openxmlformats.org/markup-compatibility/2006">
              <mc:Choice xmlns:v="urn:schemas-microsoft-com:vml" Requires="v">
                <p:oleObj spid="_x0000_s343043" name="Picture" r:id="rId3" imgW="8258040" imgH="4857840" progId="Word.Picture.8">
                  <p:embed/>
                </p:oleObj>
              </mc:Choice>
              <mc:Fallback>
                <p:oleObj name="Picture" r:id="rId3" imgW="8258040" imgH="4857840" progId="Word.Picture.8">
                  <p:embed/>
                  <p:pic>
                    <p:nvPicPr>
                      <p:cNvPr id="335874" name="Object 2"/>
                      <p:cNvPicPr>
                        <a:picLocks noChangeAspect="1" noChangeArrowheads="1"/>
                      </p:cNvPicPr>
                      <p:nvPr/>
                    </p:nvPicPr>
                    <p:blipFill>
                      <a:blip r:embed="rId4">
                        <a:extLst>
                          <a:ext uri="{28A0092B-C50C-407E-A947-70E740481C1C}">
                            <a14:useLocalDpi xmlns:a14="http://schemas.microsoft.com/office/drawing/2010/main" val="0"/>
                          </a:ext>
                        </a:extLst>
                      </a:blip>
                      <a:srcRect l="-443" r="8858" b="6212"/>
                      <a:stretch>
                        <a:fillRect/>
                      </a:stretch>
                    </p:blipFill>
                    <p:spPr bwMode="auto">
                      <a:xfrm>
                        <a:off x="-107950" y="461963"/>
                        <a:ext cx="9067800" cy="5448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35875" name="Rectangle 3"/>
          <p:cNvSpPr>
            <a:spLocks noGrp="1" noChangeArrowheads="1"/>
          </p:cNvSpPr>
          <p:nvPr>
            <p:ph type="title"/>
          </p:nvPr>
        </p:nvSpPr>
        <p:spPr>
          <a:xfrm>
            <a:off x="196850" y="5726113"/>
            <a:ext cx="8739188" cy="695325"/>
          </a:xfrm>
        </p:spPr>
        <p:txBody>
          <a:bodyPr/>
          <a:lstStyle/>
          <a:p>
            <a:pPr algn="l"/>
            <a:r>
              <a:rPr lang="en-US" sz="2800">
                <a:latin typeface="Garamond" pitchFamily="18" charset="0"/>
                <a:cs typeface="Times New Roman" pitchFamily="18" charset="0"/>
              </a:rPr>
              <a:t>Topographic definition of contributing area, concentrated at a point or dispersed (specific catchment area) on a hillslope.</a:t>
            </a:r>
            <a:r>
              <a:rPr lang="en-US" sz="2800">
                <a:latin typeface="Garamond" pitchFamily="18" charset="0"/>
              </a:rPr>
              <a:t> </a:t>
            </a:r>
          </a:p>
        </p:txBody>
      </p:sp>
      <p:sp>
        <p:nvSpPr>
          <p:cNvPr id="335876" name="Rectangle 4"/>
          <p:cNvSpPr>
            <a:spLocks noChangeArrowheads="1"/>
          </p:cNvSpPr>
          <p:nvPr/>
        </p:nvSpPr>
        <p:spPr bwMode="auto">
          <a:xfrm>
            <a:off x="1457325" y="1724025"/>
            <a:ext cx="9144000" cy="0"/>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Garamond" pitchFamily="18" charset="0"/>
              <a:ea typeface="+mn-ea"/>
              <a:cs typeface="+mn-cs"/>
            </a:endParaRPr>
          </a:p>
        </p:txBody>
      </p:sp>
    </p:spTree>
    <p:extLst>
      <p:ext uri="{BB962C8B-B14F-4D97-AF65-F5344CB8AC3E}">
        <p14:creationId xmlns:p14="http://schemas.microsoft.com/office/powerpoint/2010/main" val="6559719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1058" name="Picture 2" descr="f2"/>
          <p:cNvPicPr>
            <a:picLocks noChangeAspect="1" noChangeArrowheads="1"/>
          </p:cNvPicPr>
          <p:nvPr/>
        </p:nvPicPr>
        <p:blipFill>
          <a:blip r:embed="rId4">
            <a:extLst>
              <a:ext uri="{28A0092B-C50C-407E-A947-70E740481C1C}">
                <a14:useLocalDpi xmlns:a14="http://schemas.microsoft.com/office/drawing/2010/main" val="0"/>
              </a:ext>
            </a:extLst>
          </a:blip>
          <a:srcRect l="10423" t="6088"/>
          <a:stretch>
            <a:fillRect/>
          </a:stretch>
        </p:blipFill>
        <p:spPr bwMode="auto">
          <a:xfrm>
            <a:off x="152400" y="11113"/>
            <a:ext cx="6488113" cy="5287962"/>
          </a:xfrm>
          <a:prstGeom prst="rect">
            <a:avLst/>
          </a:prstGeom>
          <a:noFill/>
          <a:extLst>
            <a:ext uri="{909E8E84-426E-40DD-AFC4-6F175D3DCCD1}">
              <a14:hiddenFill xmlns:a14="http://schemas.microsoft.com/office/drawing/2010/main">
                <a:solidFill>
                  <a:srgbClr val="FFFFFF"/>
                </a:solidFill>
              </a14:hiddenFill>
            </a:ext>
          </a:extLst>
        </p:spPr>
      </p:pic>
      <p:sp>
        <p:nvSpPr>
          <p:cNvPr id="301059" name="Rectangle 3"/>
          <p:cNvSpPr>
            <a:spLocks noChangeArrowheads="1"/>
          </p:cNvSpPr>
          <p:nvPr/>
        </p:nvSpPr>
        <p:spPr bwMode="auto">
          <a:xfrm>
            <a:off x="4038600" y="304800"/>
            <a:ext cx="48768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t>Convergence Quantified Using Topographic Wetness Index</a:t>
            </a:r>
          </a:p>
        </p:txBody>
      </p:sp>
      <p:sp>
        <p:nvSpPr>
          <p:cNvPr id="301060" name="Text Box 4"/>
          <p:cNvSpPr txBox="1">
            <a:spLocks noChangeArrowheads="1"/>
          </p:cNvSpPr>
          <p:nvPr/>
        </p:nvSpPr>
        <p:spPr bwMode="auto">
          <a:xfrm>
            <a:off x="5456238" y="4483100"/>
            <a:ext cx="1366837" cy="5191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2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t>q = a r</a:t>
            </a:r>
          </a:p>
        </p:txBody>
      </p:sp>
      <p:sp>
        <p:nvSpPr>
          <p:cNvPr id="301061" name="Text Box 5"/>
          <p:cNvSpPr txBox="1">
            <a:spLocks noChangeArrowheads="1"/>
          </p:cNvSpPr>
          <p:nvPr/>
        </p:nvSpPr>
        <p:spPr bwMode="auto">
          <a:xfrm>
            <a:off x="2259013" y="4532313"/>
            <a:ext cx="1366837" cy="427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altLang="en-US" sz="2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t>S</a:t>
            </a:r>
          </a:p>
        </p:txBody>
      </p:sp>
      <p:sp>
        <p:nvSpPr>
          <p:cNvPr id="301062" name="Text Box 6"/>
          <p:cNvSpPr txBox="1">
            <a:spLocks noChangeArrowheads="1"/>
          </p:cNvSpPr>
          <p:nvPr/>
        </p:nvSpPr>
        <p:spPr bwMode="auto">
          <a:xfrm>
            <a:off x="5457825" y="5016500"/>
            <a:ext cx="1797050" cy="5191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2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t>q</a:t>
            </a:r>
            <a:r>
              <a:rPr kumimoji="0" lang="en-US" altLang="en-US" sz="2800" b="0" i="0" u="none" strike="noStrike" kern="1200" cap="none" spc="0" normalizeH="0" baseline="-25000" noProof="0" smtClean="0">
                <a:ln>
                  <a:noFill/>
                </a:ln>
                <a:solidFill>
                  <a:srgbClr val="000000"/>
                </a:solidFill>
                <a:effectLst/>
                <a:uLnTx/>
                <a:uFillTx/>
                <a:latin typeface="Times New Roman" panose="02020603050405020304" pitchFamily="18" charset="0"/>
                <a:ea typeface="+mn-ea"/>
                <a:cs typeface="Arial" panose="020B0604020202020204" pitchFamily="34" charset="0"/>
              </a:rPr>
              <a:t>cap</a:t>
            </a:r>
            <a:r>
              <a:rPr kumimoji="0" lang="en-US" altLang="en-US" sz="2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t> = T S</a:t>
            </a:r>
          </a:p>
        </p:txBody>
      </p:sp>
      <p:sp>
        <p:nvSpPr>
          <p:cNvPr id="301063" name="Rectangle 7"/>
          <p:cNvSpPr>
            <a:spLocks noChangeArrowheads="1"/>
          </p:cNvSpPr>
          <p:nvPr/>
        </p:nvSpPr>
        <p:spPr bwMode="auto">
          <a:xfrm>
            <a:off x="1571625" y="5249863"/>
            <a:ext cx="709613" cy="1193800"/>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graphicFrame>
        <p:nvGraphicFramePr>
          <p:cNvPr id="301064" name="Object 8"/>
          <p:cNvGraphicFramePr>
            <a:graphicFrameLocks noChangeAspect="1"/>
          </p:cNvGraphicFramePr>
          <p:nvPr/>
        </p:nvGraphicFramePr>
        <p:xfrm>
          <a:off x="317500" y="5251450"/>
          <a:ext cx="2032000" cy="1225550"/>
        </p:xfrm>
        <a:graphic>
          <a:graphicData uri="http://schemas.openxmlformats.org/presentationml/2006/ole">
            <mc:AlternateContent xmlns:mc="http://schemas.openxmlformats.org/markup-compatibility/2006">
              <mc:Choice xmlns:v="urn:schemas-microsoft-com:vml" Requires="v">
                <p:oleObj spid="_x0000_s338950" name="Equation" r:id="rId5" imgW="736560" imgH="444240" progId="Equation.3">
                  <p:embed/>
                </p:oleObj>
              </mc:Choice>
              <mc:Fallback>
                <p:oleObj name="Equation" r:id="rId5" imgW="736560" imgH="444240" progId="Equation.3">
                  <p:embed/>
                  <p:pic>
                    <p:nvPicPr>
                      <p:cNvPr id="301064"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7500" y="5251450"/>
                        <a:ext cx="2032000" cy="1225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301065" name="Group 9"/>
          <p:cNvGrpSpPr>
            <a:grpSpLocks/>
          </p:cNvGrpSpPr>
          <p:nvPr/>
        </p:nvGrpSpPr>
        <p:grpSpPr bwMode="auto">
          <a:xfrm>
            <a:off x="2470150" y="5610225"/>
            <a:ext cx="4638675" cy="1082675"/>
            <a:chOff x="1718" y="3534"/>
            <a:chExt cx="2922" cy="682"/>
          </a:xfrm>
        </p:grpSpPr>
        <p:graphicFrame>
          <p:nvGraphicFramePr>
            <p:cNvPr id="301066" name="Object 10"/>
            <p:cNvGraphicFramePr>
              <a:graphicFrameLocks noChangeAspect="1"/>
            </p:cNvGraphicFramePr>
            <p:nvPr/>
          </p:nvGraphicFramePr>
          <p:xfrm>
            <a:off x="3914" y="3534"/>
            <a:ext cx="726" cy="682"/>
          </p:xfrm>
          <a:graphic>
            <a:graphicData uri="http://schemas.openxmlformats.org/presentationml/2006/ole">
              <mc:AlternateContent xmlns:mc="http://schemas.openxmlformats.org/markup-compatibility/2006">
                <mc:Choice xmlns:v="urn:schemas-microsoft-com:vml" Requires="v">
                  <p:oleObj spid="_x0000_s338951" name="Equation" r:id="rId7" imgW="419040" imgH="393480" progId="Equation.3">
                    <p:embed/>
                  </p:oleObj>
                </mc:Choice>
                <mc:Fallback>
                  <p:oleObj name="Equation" r:id="rId7" imgW="419040" imgH="393480" progId="Equation.3">
                    <p:embed/>
                    <p:pic>
                      <p:nvPicPr>
                        <p:cNvPr id="301066" name="Object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14" y="3534"/>
                          <a:ext cx="726" cy="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1067" name="Text Box 11"/>
            <p:cNvSpPr txBox="1">
              <a:spLocks noChangeArrowheads="1"/>
            </p:cNvSpPr>
            <p:nvPr/>
          </p:nvSpPr>
          <p:spPr bwMode="auto">
            <a:xfrm>
              <a:off x="1718" y="3691"/>
              <a:ext cx="2217"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t>Saturation occurs when</a:t>
              </a:r>
            </a:p>
          </p:txBody>
        </p:sp>
      </p:grpSp>
      <p:sp>
        <p:nvSpPr>
          <p:cNvPr id="301068" name="Rectangle 12"/>
          <p:cNvSpPr>
            <a:spLocks noChangeArrowheads="1"/>
          </p:cNvSpPr>
          <p:nvPr/>
        </p:nvSpPr>
        <p:spPr bwMode="auto">
          <a:xfrm>
            <a:off x="4492625" y="1644650"/>
            <a:ext cx="4651375"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t>Upslope area draining through a point within a catchment </a:t>
            </a:r>
          </a:p>
        </p:txBody>
      </p:sp>
    </p:spTree>
    <p:extLst>
      <p:ext uri="{BB962C8B-B14F-4D97-AF65-F5344CB8AC3E}">
        <p14:creationId xmlns:p14="http://schemas.microsoft.com/office/powerpoint/2010/main" val="60555762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106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0106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0106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010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10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ChangeArrowheads="1"/>
          </p:cNvSpPr>
          <p:nvPr/>
        </p:nvSpPr>
        <p:spPr bwMode="auto">
          <a:xfrm>
            <a:off x="0" y="5614988"/>
            <a:ext cx="9144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1200" cap="none" spc="0" normalizeH="0" baseline="0" noProof="0" smtClean="0">
                <a:ln>
                  <a:noFill/>
                </a:ln>
                <a:solidFill>
                  <a:srgbClr val="000000"/>
                </a:solidFill>
                <a:effectLst/>
                <a:uLnTx/>
                <a:uFillTx/>
                <a:latin typeface="Garamond" panose="02020404030301010803" pitchFamily="18" charset="0"/>
                <a:ea typeface="+mn-ea"/>
                <a:cs typeface="Arial" panose="020B0604020202020204" pitchFamily="34" charset="0"/>
              </a:rPr>
              <a:t>ln(a/S) wetness index for a small watershed evaluated from a 30 m Digital Elevation Model. </a:t>
            </a:r>
          </a:p>
        </p:txBody>
      </p:sp>
      <p:pic>
        <p:nvPicPr>
          <p:cNvPr id="1423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1250" y="242888"/>
            <a:ext cx="4389438" cy="534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05636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Rectangle 2"/>
          <p:cNvSpPr>
            <a:spLocks noChangeArrowheads="1"/>
          </p:cNvSpPr>
          <p:nvPr/>
        </p:nvSpPr>
        <p:spPr bwMode="auto">
          <a:xfrm>
            <a:off x="185738" y="5614988"/>
            <a:ext cx="8836025" cy="946150"/>
          </a:xfrm>
          <a:prstGeom prst="rect">
            <a:avLst/>
          </a:prstGeom>
          <a:noFill/>
          <a:ln w="9525">
            <a:noFill/>
            <a:miter lim="800000"/>
            <a:headEnd/>
            <a:tailEnd type="none" w="lg" len="lg"/>
          </a:ln>
          <a:effectLst/>
        </p:spPr>
        <p:txBody>
          <a:bodyPr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Garamond" pitchFamily="18" charset="0"/>
                <a:ea typeface="+mn-ea"/>
                <a:cs typeface="+mn-cs"/>
              </a:rPr>
              <a:t>Saturated area based on wetness index for two different T/r thresholds.</a:t>
            </a:r>
          </a:p>
        </p:txBody>
      </p:sp>
      <p:pic>
        <p:nvPicPr>
          <p:cNvPr id="338947" name="Picture 3"/>
          <p:cNvPicPr>
            <a:picLocks noChangeAspect="1" noChangeArrowheads="1"/>
          </p:cNvPicPr>
          <p:nvPr/>
        </p:nvPicPr>
        <p:blipFill>
          <a:blip r:embed="rId2" cstate="print"/>
          <a:srcRect/>
          <a:stretch>
            <a:fillRect/>
          </a:stretch>
        </p:blipFill>
        <p:spPr bwMode="auto">
          <a:xfrm>
            <a:off x="2071688" y="214313"/>
            <a:ext cx="4389437" cy="5303837"/>
          </a:xfrm>
          <a:prstGeom prst="rect">
            <a:avLst/>
          </a:prstGeom>
          <a:noFill/>
          <a:ln w="9525">
            <a:noFill/>
            <a:miter lim="800000"/>
            <a:headEnd/>
            <a:tailEnd type="none" w="lg" len="lg"/>
          </a:ln>
          <a:effectLst/>
        </p:spPr>
      </p:pic>
    </p:spTree>
    <p:extLst>
      <p:ext uri="{BB962C8B-B14F-4D97-AF65-F5344CB8AC3E}">
        <p14:creationId xmlns:p14="http://schemas.microsoft.com/office/powerpoint/2010/main" val="15845321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4260" name="Picture 4" descr="~AUT0007"/>
          <p:cNvPicPr>
            <a:picLocks noGrp="1" noChangeAspect="1" noChangeArrowheads="1"/>
          </p:cNvPicPr>
          <p:nvPr>
            <p:ph/>
          </p:nvPr>
        </p:nvPicPr>
        <p:blipFill>
          <a:blip r:embed="rId2" cstate="print"/>
          <a:srcRect/>
          <a:stretch>
            <a:fillRect/>
          </a:stretch>
        </p:blipFill>
        <p:spPr>
          <a:xfrm>
            <a:off x="1881188" y="0"/>
            <a:ext cx="5000625" cy="5843588"/>
          </a:xfrm>
          <a:noFill/>
          <a:ln/>
        </p:spPr>
      </p:pic>
      <p:sp>
        <p:nvSpPr>
          <p:cNvPr id="224262" name="Rectangle 6"/>
          <p:cNvSpPr>
            <a:spLocks noChangeArrowheads="1"/>
          </p:cNvSpPr>
          <p:nvPr/>
        </p:nvSpPr>
        <p:spPr bwMode="auto">
          <a:xfrm>
            <a:off x="166688" y="5607050"/>
            <a:ext cx="8836025" cy="1311275"/>
          </a:xfrm>
          <a:prstGeom prst="rect">
            <a:avLst/>
          </a:prstGeom>
          <a:noFill/>
          <a:ln w="9525">
            <a:noFill/>
            <a:miter lim="800000"/>
            <a:headEnd/>
            <a:tailEnd type="none" w="lg" len="lg"/>
          </a:ln>
          <a:effectLst/>
        </p:spPr>
        <p:txBody>
          <a:bodyPr anchor="ctr">
            <a:spAutoFit/>
          </a:bodyPr>
          <a:lstStyle/>
          <a:p>
            <a:r>
              <a:rPr lang="en-US" sz="2000"/>
              <a:t>Map of saturated areas showing expansion during a single rainstorm.  The solid black shows the saturated area at the beginning of the rain; the lightly shaded area is saturated by the end of the storm and is the area over which the water table had risen to the ground surface. (from Dunne and Leopold, 1978) </a:t>
            </a:r>
          </a:p>
        </p:txBody>
      </p:sp>
    </p:spTree>
    <p:extLst>
      <p:ext uri="{BB962C8B-B14F-4D97-AF65-F5344CB8AC3E}">
        <p14:creationId xmlns:p14="http://schemas.microsoft.com/office/powerpoint/2010/main" val="6758368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a:xfrm>
            <a:off x="685800" y="120650"/>
            <a:ext cx="7772400" cy="1143000"/>
          </a:xfrm>
        </p:spPr>
        <p:txBody>
          <a:bodyPr/>
          <a:lstStyle/>
          <a:p>
            <a:r>
              <a:rPr lang="en-US" altLang="en-US"/>
              <a:t>Soils</a:t>
            </a:r>
          </a:p>
        </p:txBody>
      </p:sp>
      <p:sp>
        <p:nvSpPr>
          <p:cNvPr id="137219" name="Rectangle 3"/>
          <p:cNvSpPr>
            <a:spLocks noGrp="1" noChangeArrowheads="1"/>
          </p:cNvSpPr>
          <p:nvPr>
            <p:ph type="body" idx="1"/>
          </p:nvPr>
        </p:nvSpPr>
        <p:spPr>
          <a:xfrm>
            <a:off x="685800" y="1492250"/>
            <a:ext cx="7772400" cy="4114800"/>
          </a:xfrm>
        </p:spPr>
        <p:txBody>
          <a:bodyPr/>
          <a:lstStyle/>
          <a:p>
            <a:r>
              <a:rPr lang="en-US" altLang="en-US"/>
              <a:t>Infiltration capacity  K</a:t>
            </a:r>
            <a:r>
              <a:rPr lang="en-US" altLang="en-US" baseline="-25000"/>
              <a:t>sat</a:t>
            </a:r>
            <a:endParaRPr lang="en-US" altLang="en-US"/>
          </a:p>
          <a:p>
            <a:r>
              <a:rPr lang="en-US" altLang="en-US"/>
              <a:t>Drainable porosity  (saturated water content - water content at field capacity)</a:t>
            </a:r>
            <a:r>
              <a:rPr lang="en-US" altLang="en-US">
                <a:sym typeface="Symbol" panose="05050102010706020507" pitchFamily="18" charset="2"/>
              </a:rPr>
              <a:t> x Depth</a:t>
            </a:r>
          </a:p>
          <a:p>
            <a:r>
              <a:rPr lang="en-US" altLang="en-US">
                <a:sym typeface="Symbol" panose="05050102010706020507" pitchFamily="18" charset="2"/>
              </a:rPr>
              <a:t>Field capacity (Water remaining after gravity drainage) x Depth</a:t>
            </a:r>
          </a:p>
          <a:p>
            <a:r>
              <a:rPr lang="en-US" altLang="en-US">
                <a:sym typeface="Symbol" panose="05050102010706020507" pitchFamily="18" charset="2"/>
              </a:rPr>
              <a:t>Erodability</a:t>
            </a:r>
          </a:p>
        </p:txBody>
      </p:sp>
    </p:spTree>
    <p:extLst>
      <p:ext uri="{BB962C8B-B14F-4D97-AF65-F5344CB8AC3E}">
        <p14:creationId xmlns:p14="http://schemas.microsoft.com/office/powerpoint/2010/main" val="2735261207"/>
      </p:ext>
    </p:extLst>
  </p:cSld>
  <p:clrMapOvr>
    <a:masterClrMapping/>
  </p:clrMapOvr>
  <p:timing>
    <p:tnLst>
      <p:par>
        <p:cTn id="1" dur="indefinite" restart="never" nodeType="tmRoot"/>
      </p:par>
    </p:tnLst>
  </p:timing>
</p:sld>
</file>

<file path=ppt/theme/theme1.xml><?xml version="1.0" encoding="utf-8"?>
<a:theme xmlns:a="http://schemas.openxmlformats.org/drawingml/2006/main" name="1_Blank Presentation">
  <a:themeElements>
    <a:clrScheme name="1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lg" len="lg"/>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lg" len="lg"/>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Garamond" pitchFamily="18" charset="0"/>
          </a:defRPr>
        </a:defPPr>
      </a:lstStyle>
    </a:lnDef>
  </a:objectDefaults>
  <a:extraClrSchemeLst>
    <a:extraClrScheme>
      <a:clrScheme name="1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Blank Presentation 8">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0000FF"/>
        </a:hlink>
        <a:folHlink>
          <a:srgbClr val="00999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Blank Presentatio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99"/>
      </a:hlink>
      <a:folHlink>
        <a:srgbClr val="B2B2B2"/>
      </a:folHlink>
    </a:clrScheme>
    <a:fontScheme name="2_Blank Presentation">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2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Blank Presentation 8">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0000FF"/>
        </a:hlink>
        <a:folHlink>
          <a:srgbClr val="00999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Blank Presentation">
  <a:themeElements>
    <a:clrScheme name="1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Blank Presentation">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1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Blank Presentation 8">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0000FF"/>
        </a:hlink>
        <a:folHlink>
          <a:srgbClr val="00999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2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7948</TotalTime>
  <Words>870</Words>
  <Application>Microsoft Office PowerPoint</Application>
  <PresentationFormat>On-screen Show (4:3)</PresentationFormat>
  <Paragraphs>216</Paragraphs>
  <Slides>32</Slides>
  <Notes>0</Notes>
  <HiddenSlides>0</HiddenSlides>
  <MMClips>0</MMClips>
  <ScaleCrop>false</ScaleCrop>
  <HeadingPairs>
    <vt:vector size="8" baseType="variant">
      <vt:variant>
        <vt:lpstr>Fonts Used</vt:lpstr>
      </vt:variant>
      <vt:variant>
        <vt:i4>6</vt:i4>
      </vt:variant>
      <vt:variant>
        <vt:lpstr>Theme</vt:lpstr>
      </vt:variant>
      <vt:variant>
        <vt:i4>4</vt:i4>
      </vt:variant>
      <vt:variant>
        <vt:lpstr>Embedded OLE Servers</vt:lpstr>
      </vt:variant>
      <vt:variant>
        <vt:i4>5</vt:i4>
      </vt:variant>
      <vt:variant>
        <vt:lpstr>Slide Titles</vt:lpstr>
      </vt:variant>
      <vt:variant>
        <vt:i4>32</vt:i4>
      </vt:variant>
    </vt:vector>
  </HeadingPairs>
  <TitlesOfParts>
    <vt:vector size="47" baseType="lpstr">
      <vt:lpstr>Arial</vt:lpstr>
      <vt:lpstr>Comic Sans MS</vt:lpstr>
      <vt:lpstr>Garamond</vt:lpstr>
      <vt:lpstr>Symbol</vt:lpstr>
      <vt:lpstr>Technical</vt:lpstr>
      <vt:lpstr>Times New Roman</vt:lpstr>
      <vt:lpstr>1_Blank Presentation</vt:lpstr>
      <vt:lpstr>2_Blank Presentation</vt:lpstr>
      <vt:lpstr>3_Blank Presentation</vt:lpstr>
      <vt:lpstr>4_Blank Presentation</vt:lpstr>
      <vt:lpstr>Graph Sheet</vt:lpstr>
      <vt:lpstr>Picture</vt:lpstr>
      <vt:lpstr>Equation</vt:lpstr>
      <vt:lpstr>Chart</vt:lpstr>
      <vt:lpstr>Document</vt:lpstr>
      <vt:lpstr>What physical factors affect runoff terms in the water balance?</vt:lpstr>
      <vt:lpstr>Climate Factors</vt:lpstr>
      <vt:lpstr>Topography</vt:lpstr>
      <vt:lpstr>Topographic definition of contributing area, concentrated at a point or dispersed (specific catchment area) on a hillslope. </vt:lpstr>
      <vt:lpstr>PowerPoint Presentation</vt:lpstr>
      <vt:lpstr>PowerPoint Presentation</vt:lpstr>
      <vt:lpstr>PowerPoint Presentation</vt:lpstr>
      <vt:lpstr>PowerPoint Presentation</vt:lpstr>
      <vt:lpstr>Soils</vt:lpstr>
      <vt:lpstr>PowerPoint Presentation</vt:lpstr>
      <vt:lpstr>Vegetation</vt:lpstr>
      <vt:lpstr>Land use</vt:lpstr>
      <vt:lpstr>PowerPoint Presentation</vt:lpstr>
      <vt:lpstr>Short time scale water balance</vt:lpstr>
      <vt:lpstr>SCS Curve Numbers to Quantify Retention</vt:lpstr>
      <vt:lpstr>PowerPoint Presentation</vt:lpstr>
      <vt:lpstr>Long Time Scale Water Balance</vt:lpstr>
      <vt:lpstr>P=Q+E</vt:lpstr>
      <vt:lpstr>P=Q+E</vt:lpstr>
      <vt:lpstr>Long Time Scale Water Balance and Runoff</vt:lpstr>
      <vt:lpstr>PowerPoint Presentation</vt:lpstr>
      <vt:lpstr>PowerPoint Presentation</vt:lpstr>
      <vt:lpstr>PowerPoint Presentation</vt:lpstr>
      <vt:lpstr>What can we learn from considering seasonality in the long time scale water balance?</vt:lpstr>
      <vt:lpstr>Summer (in phase) seasonal precipitation</vt:lpstr>
      <vt:lpstr>Winter (off phase) seasonal precipitation</vt:lpstr>
      <vt:lpstr>Summary</vt:lpstr>
      <vt:lpstr>Other Considerations</vt:lpstr>
      <vt:lpstr>For a watershed you need to know</vt:lpstr>
      <vt:lpstr>Geographic attributes you need to know</vt:lpstr>
      <vt:lpstr>PowerPoint Presentation</vt:lpstr>
      <vt:lpstr>PowerPoint Presentation</vt:lpstr>
    </vt:vector>
  </TitlesOfParts>
  <Company>UTAH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Spatially Distributed Hydrologic Modeling and Scale Issues with Examples from Reynolds Creek Experimental Watershed</dc:title>
  <dc:creator>David Tarboton</dc:creator>
  <cp:lastModifiedBy>David Tarboton</cp:lastModifiedBy>
  <cp:revision>236</cp:revision>
  <cp:lastPrinted>1999-08-09T23:19:22Z</cp:lastPrinted>
  <dcterms:created xsi:type="dcterms:W3CDTF">1997-12-21T21:07:58Z</dcterms:created>
  <dcterms:modified xsi:type="dcterms:W3CDTF">2016-10-03T02:40:30Z</dcterms:modified>
</cp:coreProperties>
</file>