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2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8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36CF-9778-4A50-B815-52B9805FE16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EB1F-8CAF-41C5-9C9A-39E5F2B7D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Transpiration (</a:t>
            </a:r>
            <a:r>
              <a:rPr lang="en-US" smtClean="0"/>
              <a:t>Dingman </a:t>
            </a:r>
            <a:r>
              <a:rPr lang="en-US" dirty="0" smtClean="0"/>
              <a:t>P 294)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Absorption of soil water by roots</a:t>
            </a:r>
          </a:p>
          <a:p>
            <a:r>
              <a:rPr lang="en-US" dirty="0" smtClean="0"/>
              <a:t>Translocation through plant vascular system</a:t>
            </a:r>
          </a:p>
          <a:p>
            <a:r>
              <a:rPr lang="en-US" dirty="0" smtClean="0"/>
              <a:t>Stomata open to take in CO</a:t>
            </a:r>
            <a:r>
              <a:rPr lang="en-US" baseline="-25000" dirty="0" smtClean="0"/>
              <a:t>2</a:t>
            </a:r>
            <a:r>
              <a:rPr lang="en-US" dirty="0" smtClean="0"/>
              <a:t> for photosynthesis and water is lost by transpiration</a:t>
            </a:r>
          </a:p>
          <a:p>
            <a:r>
              <a:rPr lang="en-US" dirty="0" smtClean="0"/>
              <a:t>Plants control stomata openings to regulate photosynthesis and transpiration </a:t>
            </a:r>
          </a:p>
        </p:txBody>
      </p:sp>
      <p:pic>
        <p:nvPicPr>
          <p:cNvPr id="2050" name="Picture 2" descr="http://www.trunity.net/files/215001_215100/215083/transpiration-pull-c-la-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/>
        </p:blipFill>
        <p:spPr bwMode="auto">
          <a:xfrm>
            <a:off x="4953000" y="1205570"/>
            <a:ext cx="3712463" cy="5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1" y="6480048"/>
            <a:ext cx="4419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from http://www.trunity.net/envsciClone/articles/view/177351/?topic=81575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Stomata respond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Water content (related to soil moisture)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Other factors such as wind, CO</a:t>
            </a:r>
            <a:r>
              <a:rPr lang="en-US" baseline="-25000" dirty="0" smtClean="0"/>
              <a:t>2</a:t>
            </a:r>
            <a:r>
              <a:rPr lang="en-US" dirty="0" smtClean="0"/>
              <a:t>, chemicals</a:t>
            </a:r>
            <a:endParaRPr lang="en-US" dirty="0"/>
          </a:p>
        </p:txBody>
      </p:sp>
      <p:pic>
        <p:nvPicPr>
          <p:cNvPr id="5" name="Picture 8" descr="http://www.ck12.org/flx/show/THUMB_POSTCARD/image/user%3AamFtamFtMTcxM0B5YWhvby5jb20./Bio-11-10-Leaf_and_Stomata.png-2012071813426410176913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85963"/>
            <a:ext cx="3758184" cy="47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6095999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http://www.ck12.org/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Canopy and atmospheric conductance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59575"/>
              </p:ext>
            </p:extLst>
          </p:nvPr>
        </p:nvGraphicFramePr>
        <p:xfrm>
          <a:off x="685800" y="1371600"/>
          <a:ext cx="4533696" cy="12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666880" imgH="749160" progId="Equation.3">
                  <p:embed/>
                </p:oleObj>
              </mc:Choice>
              <mc:Fallback>
                <p:oleObj name="Equation" r:id="rId3" imgW="2666880" imgH="749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4533696" cy="127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1485900" y="2442269"/>
            <a:ext cx="304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050355" y="1872293"/>
            <a:ext cx="304800" cy="1978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4645456" y="2399598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3146048"/>
                <a:ext cx="4880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           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46048"/>
                <a:ext cx="488076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7177" y="3810000"/>
                <a:ext cx="357379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𝑒𝑓𝑓𝑒𝑐𝑡𝑖𝑣𝑒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7" y="3810000"/>
                <a:ext cx="3573799" cy="424732"/>
              </a:xfrm>
              <a:prstGeom prst="rect">
                <a:avLst/>
              </a:prstGeom>
              <a:blipFill rotWithShape="1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168" y="4463234"/>
                <a:ext cx="2748638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𝑒𝑓𝑓𝑒𝑐𝑡𝑖𝑣𝑒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𝑎𝑡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" y="4463234"/>
                <a:ext cx="2748638" cy="7572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40110"/>
            <a:ext cx="2028324" cy="18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9400" y="1371600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 Analogy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32" y="3617452"/>
            <a:ext cx="2172152" cy="28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1040" y="5486400"/>
                <a:ext cx="256781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𝑐𝑎𝑛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𝐿𝐴𝐼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𝑙𝑒𝑎𝑓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5486400"/>
                <a:ext cx="2567818" cy="424732"/>
              </a:xfrm>
              <a:prstGeom prst="rect">
                <a:avLst/>
              </a:prstGeom>
              <a:blipFill rotWithShape="1"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40" y="4234732"/>
            <a:ext cx="2667000" cy="22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844440" y="6490850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Shuttleworth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1993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1800" y="6496410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Dingman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(2002)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Leaf conductance functions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5984"/>
            <a:ext cx="3609499" cy="24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71" y="1371600"/>
            <a:ext cx="3043714" cy="25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43" y="4114800"/>
            <a:ext cx="3420904" cy="239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91" y="4066032"/>
            <a:ext cx="3447098" cy="248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77000" y="6485478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Dingman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(2002)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8288" y="867975"/>
                <a:ext cx="5512663" cy="434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𝑙𝑒𝑎𝑓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𝑙𝑒𝑎𝑓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88" y="867975"/>
                <a:ext cx="5512663" cy="434286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1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Penman-</a:t>
            </a:r>
            <a:r>
              <a:rPr lang="en-US" dirty="0" err="1" smtClean="0"/>
              <a:t>Monteith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981200"/>
                <a:ext cx="4328173" cy="7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4328173" cy="7281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3200400"/>
                <a:ext cx="4466030" cy="1047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𝑐𝑎𝑛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4466030" cy="10471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5000" y="2345274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383435"/>
            <a:ext cx="11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4495800"/>
                <a:ext cx="3409972" cy="1035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3409972" cy="10356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5957" y="4513206"/>
                <a:ext cx="38997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Shuttleworth 4.2.27 resistance notation</a:t>
                </a:r>
                <a:endParaRPr lang="en-US" dirty="0"/>
              </a:p>
              <a:p>
                <a:r>
                  <a:rPr lang="en-US" dirty="0" smtClean="0"/>
                  <a:t>D = vapor pressure deficit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𝑐𝑎𝑛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57" y="4513206"/>
                <a:ext cx="389978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408" t="-3289" r="-939" b="-6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30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moisture functions for actual 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0020" y="4343400"/>
                <a:ext cx="3668505" cy="1129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𝐸𝑇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𝑃𝐸𝑇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∆+</m:t>
                        </m:r>
                        <m:r>
                          <a:rPr lang="en-US" sz="2400" i="1" smtClean="0">
                            <a:latin typeface="Cambria Math"/>
                          </a:rPr>
                          <m:t>𝛾</m:t>
                        </m:r>
                        <m:r>
                          <a:rPr lang="en-US" sz="2400" i="1" smtClean="0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𝑐𝑎𝑛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=1]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∆+</m:t>
                        </m:r>
                        <m:r>
                          <a:rPr lang="en-US" sz="2400" i="1" smtClean="0">
                            <a:latin typeface="Cambria Math"/>
                          </a:rPr>
                          <m:t>𝛾</m:t>
                        </m:r>
                        <m:r>
                          <a:rPr lang="en-US" sz="2400" i="1" smtClean="0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𝑐𝑎𝑛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0" y="4343400"/>
                <a:ext cx="3668505" cy="11297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6800" y="2514600"/>
                <a:ext cx="2118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𝐸𝑇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𝑟𝑒𝑙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𝑃𝐸𝑇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14600"/>
                <a:ext cx="211872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65" y="1860266"/>
            <a:ext cx="41340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1200" y="4953000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Shuttleworth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1993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580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– consistent with “Crop factor” concept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536" y="328879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Theoretically preferable based on resistance/conductance concept (</a:t>
            </a:r>
            <a:r>
              <a:rPr lang="en-US" dirty="0" err="1" smtClean="0"/>
              <a:t>Dingman</a:t>
            </a:r>
            <a:r>
              <a:rPr lang="en-US" dirty="0" smtClean="0"/>
              <a:t> 7-69)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248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Complimentary (Advection-Aridity) Approach (</a:t>
            </a:r>
            <a:r>
              <a:rPr lang="en-US" dirty="0" err="1" smtClean="0"/>
              <a:t>Dingman</a:t>
            </a:r>
            <a:r>
              <a:rPr lang="en-US" dirty="0" smtClean="0"/>
              <a:t> p314)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6485478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Dingman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(2002)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9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Equation</vt:lpstr>
      <vt:lpstr>Transpiration (Dingman P 294)</vt:lpstr>
      <vt:lpstr>Stomata respond to</vt:lpstr>
      <vt:lpstr>Canopy and atmospheric conductance</vt:lpstr>
      <vt:lpstr>Leaf conductance functions</vt:lpstr>
      <vt:lpstr>Penman-Monteith Model</vt:lpstr>
      <vt:lpstr>Soil moisture functions for actual ET</vt:lpstr>
      <vt:lpstr>Complimentary (Advection-Aridity) Approach (Dingman p314)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Transpiration (Dingman P 294)</dc:title>
  <dc:creator>David Tarboton</dc:creator>
  <cp:lastModifiedBy>David Tarboton</cp:lastModifiedBy>
  <cp:revision>16</cp:revision>
  <dcterms:created xsi:type="dcterms:W3CDTF">2012-11-19T02:27:57Z</dcterms:created>
  <dcterms:modified xsi:type="dcterms:W3CDTF">2016-11-28T14:40:47Z</dcterms:modified>
</cp:coreProperties>
</file>